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emf" ContentType="image/x-emf"/>
  <Default Extension="png" ContentType="image/png"/>
  <Default Extension="gif" ContentType="image/gif"/>
  <Default Extension="wmf" ContentType="image/x-wmf"/>
  <Default Extension="tiff" ContentType="image/tif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media/image13.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56" r:id="rId3"/>
  </p:sldMasterIdLst>
  <p:notesMasterIdLst>
    <p:notesMasterId r:id="rId5"/>
  </p:notesMasterIdLst>
  <p:handoutMasterIdLst>
    <p:handoutMasterId r:id="rId71"/>
  </p:handoutMasterIdLst>
  <p:sldIdLst>
    <p:sldId id="256" r:id="rId4"/>
    <p:sldId id="388" r:id="rId6"/>
    <p:sldId id="339" r:id="rId7"/>
    <p:sldId id="340" r:id="rId8"/>
    <p:sldId id="344" r:id="rId9"/>
    <p:sldId id="622" r:id="rId10"/>
    <p:sldId id="345" r:id="rId11"/>
    <p:sldId id="346" r:id="rId12"/>
    <p:sldId id="347" r:id="rId13"/>
    <p:sldId id="348" r:id="rId14"/>
    <p:sldId id="349" r:id="rId15"/>
    <p:sldId id="423" r:id="rId16"/>
    <p:sldId id="610" r:id="rId17"/>
    <p:sldId id="623" r:id="rId18"/>
    <p:sldId id="350" r:id="rId19"/>
    <p:sldId id="351" r:id="rId20"/>
    <p:sldId id="352" r:id="rId21"/>
    <p:sldId id="394" r:id="rId22"/>
    <p:sldId id="404" r:id="rId23"/>
    <p:sldId id="405" r:id="rId24"/>
    <p:sldId id="354" r:id="rId25"/>
    <p:sldId id="393" r:id="rId26"/>
    <p:sldId id="392" r:id="rId27"/>
    <p:sldId id="355" r:id="rId28"/>
    <p:sldId id="356" r:id="rId29"/>
    <p:sldId id="624" r:id="rId30"/>
    <p:sldId id="612" r:id="rId31"/>
    <p:sldId id="357" r:id="rId32"/>
    <p:sldId id="613" r:id="rId33"/>
    <p:sldId id="358" r:id="rId34"/>
    <p:sldId id="396" r:id="rId35"/>
    <p:sldId id="400" r:id="rId36"/>
    <p:sldId id="397" r:id="rId37"/>
    <p:sldId id="398" r:id="rId38"/>
    <p:sldId id="399" r:id="rId39"/>
    <p:sldId id="395" r:id="rId40"/>
    <p:sldId id="424" r:id="rId41"/>
    <p:sldId id="359" r:id="rId42"/>
    <p:sldId id="625" r:id="rId43"/>
    <p:sldId id="361" r:id="rId44"/>
    <p:sldId id="375" r:id="rId45"/>
    <p:sldId id="376" r:id="rId46"/>
    <p:sldId id="377" r:id="rId47"/>
    <p:sldId id="429" r:id="rId48"/>
    <p:sldId id="428" r:id="rId49"/>
    <p:sldId id="430" r:id="rId50"/>
    <p:sldId id="378" r:id="rId51"/>
    <p:sldId id="379" r:id="rId52"/>
    <p:sldId id="362" r:id="rId53"/>
    <p:sldId id="363" r:id="rId54"/>
    <p:sldId id="626" r:id="rId55"/>
    <p:sldId id="406" r:id="rId56"/>
    <p:sldId id="409" r:id="rId57"/>
    <p:sldId id="411" r:id="rId58"/>
    <p:sldId id="412" r:id="rId59"/>
    <p:sldId id="627" r:id="rId60"/>
    <p:sldId id="617" r:id="rId61"/>
    <p:sldId id="365" r:id="rId62"/>
    <p:sldId id="366" r:id="rId63"/>
    <p:sldId id="367" r:id="rId64"/>
    <p:sldId id="620" r:id="rId65"/>
    <p:sldId id="415" r:id="rId66"/>
    <p:sldId id="420" r:id="rId67"/>
    <p:sldId id="421" r:id="rId68"/>
    <p:sldId id="426" r:id="rId69"/>
    <p:sldId id="391" r:id="rId70"/>
  </p:sldIdLst>
  <p:sldSz cx="12192000" cy="6858000"/>
  <p:notesSz cx="6858000" cy="9144000"/>
  <p:defaultTextStyle>
    <a:defPPr>
      <a:defRPr lang="en-US"/>
    </a:defPPr>
    <a:lvl1pPr algn="l" rtl="0" fontAlgn="base">
      <a:spcBef>
        <a:spcPct val="0"/>
      </a:spcBef>
      <a:spcAft>
        <a:spcPct val="0"/>
      </a:spcAft>
      <a:defRPr sz="1600" kern="1200">
        <a:solidFill>
          <a:schemeClr val="tx1"/>
        </a:solidFill>
        <a:latin typeface="Times New Roman" panose="02020503050405090304" charset="0"/>
        <a:ea typeface="MS PGothic" charset="0"/>
        <a:cs typeface="MS PGothic" charset="0"/>
      </a:defRPr>
    </a:lvl1pPr>
    <a:lvl2pPr marL="457200" algn="l" rtl="0" fontAlgn="base">
      <a:spcBef>
        <a:spcPct val="0"/>
      </a:spcBef>
      <a:spcAft>
        <a:spcPct val="0"/>
      </a:spcAft>
      <a:defRPr sz="1600" kern="1200">
        <a:solidFill>
          <a:schemeClr val="tx1"/>
        </a:solidFill>
        <a:latin typeface="Times New Roman" panose="02020503050405090304" charset="0"/>
        <a:ea typeface="MS PGothic" charset="0"/>
        <a:cs typeface="MS PGothic" charset="0"/>
      </a:defRPr>
    </a:lvl2pPr>
    <a:lvl3pPr marL="914400" algn="l" rtl="0" fontAlgn="base">
      <a:spcBef>
        <a:spcPct val="0"/>
      </a:spcBef>
      <a:spcAft>
        <a:spcPct val="0"/>
      </a:spcAft>
      <a:defRPr sz="1600" kern="1200">
        <a:solidFill>
          <a:schemeClr val="tx1"/>
        </a:solidFill>
        <a:latin typeface="Times New Roman" panose="02020503050405090304" charset="0"/>
        <a:ea typeface="MS PGothic" charset="0"/>
        <a:cs typeface="MS PGothic" charset="0"/>
      </a:defRPr>
    </a:lvl3pPr>
    <a:lvl4pPr marL="1371600" algn="l" rtl="0" fontAlgn="base">
      <a:spcBef>
        <a:spcPct val="0"/>
      </a:spcBef>
      <a:spcAft>
        <a:spcPct val="0"/>
      </a:spcAft>
      <a:defRPr sz="1600" kern="1200">
        <a:solidFill>
          <a:schemeClr val="tx1"/>
        </a:solidFill>
        <a:latin typeface="Times New Roman" panose="02020503050405090304" charset="0"/>
        <a:ea typeface="MS PGothic" charset="0"/>
        <a:cs typeface="MS PGothic" charset="0"/>
      </a:defRPr>
    </a:lvl4pPr>
    <a:lvl5pPr marL="1828800" algn="l" rtl="0" fontAlgn="base">
      <a:spcBef>
        <a:spcPct val="0"/>
      </a:spcBef>
      <a:spcAft>
        <a:spcPct val="0"/>
      </a:spcAft>
      <a:defRPr sz="1600" kern="1200">
        <a:solidFill>
          <a:schemeClr val="tx1"/>
        </a:solidFill>
        <a:latin typeface="Times New Roman" panose="02020503050405090304" charset="0"/>
        <a:ea typeface="MS PGothic" charset="0"/>
        <a:cs typeface="MS PGothic" charset="0"/>
      </a:defRPr>
    </a:lvl5pPr>
    <a:lvl6pPr marL="2286000" algn="l" defTabSz="457200" rtl="0" eaLnBrk="1" latinLnBrk="0" hangingPunct="1">
      <a:defRPr sz="1600" kern="1200">
        <a:solidFill>
          <a:schemeClr val="tx1"/>
        </a:solidFill>
        <a:latin typeface="Times New Roman" panose="02020503050405090304" charset="0"/>
        <a:ea typeface="MS PGothic" charset="0"/>
        <a:cs typeface="MS PGothic" charset="0"/>
      </a:defRPr>
    </a:lvl6pPr>
    <a:lvl7pPr marL="2743200" algn="l" defTabSz="457200" rtl="0" eaLnBrk="1" latinLnBrk="0" hangingPunct="1">
      <a:defRPr sz="1600" kern="1200">
        <a:solidFill>
          <a:schemeClr val="tx1"/>
        </a:solidFill>
        <a:latin typeface="Times New Roman" panose="02020503050405090304" charset="0"/>
        <a:ea typeface="MS PGothic" charset="0"/>
        <a:cs typeface="MS PGothic" charset="0"/>
      </a:defRPr>
    </a:lvl7pPr>
    <a:lvl8pPr marL="3200400" algn="l" defTabSz="457200" rtl="0" eaLnBrk="1" latinLnBrk="0" hangingPunct="1">
      <a:defRPr sz="1600" kern="1200">
        <a:solidFill>
          <a:schemeClr val="tx1"/>
        </a:solidFill>
        <a:latin typeface="Times New Roman" panose="02020503050405090304" charset="0"/>
        <a:ea typeface="MS PGothic" charset="0"/>
        <a:cs typeface="MS PGothic" charset="0"/>
      </a:defRPr>
    </a:lvl8pPr>
    <a:lvl9pPr marL="3657600" algn="l" defTabSz="457200" rtl="0" eaLnBrk="1" latinLnBrk="0" hangingPunct="1">
      <a:defRPr sz="1600" kern="1200">
        <a:solidFill>
          <a:schemeClr val="tx1"/>
        </a:solidFill>
        <a:latin typeface="Times New Roman" panose="02020503050405090304" charset="0"/>
        <a:ea typeface="MS PGothic" charset="0"/>
        <a:cs typeface="MS PGothic" charset="0"/>
      </a:defRPr>
    </a:lvl9pPr>
  </p:defaultTextStyle>
  <p:extLst>
    <p:ext uri="{EFAFB233-063F-42B5-8137-9DF3F51BA10A}">
      <p15:sldGuideLst xmlns:p15="http://schemas.microsoft.com/office/powerpoint/2012/main">
        <p15:guide id="1" orient="horz" pos="2064" userDrawn="1">
          <p15:clr>
            <a:srgbClr val="A4A3A4"/>
          </p15:clr>
        </p15:guide>
        <p15:guide id="2" pos="4605"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8001"/>
    <a:srgbClr val="061CFF"/>
    <a:srgbClr val="404040"/>
    <a:srgbClr val="585959"/>
    <a:srgbClr val="A5002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31358" autoAdjust="0"/>
    <p:restoredTop sz="95865"/>
  </p:normalViewPr>
  <p:slideViewPr>
    <p:cSldViewPr showGuides="1">
      <p:cViewPr varScale="1">
        <p:scale>
          <a:sx n="98" d="100"/>
          <a:sy n="98" d="100"/>
        </p:scale>
        <p:origin x="208" y="512"/>
      </p:cViewPr>
      <p:guideLst>
        <p:guide orient="horz" pos="2064"/>
        <p:guide pos="4605"/>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4" Type="http://schemas.openxmlformats.org/officeDocument/2006/relationships/tableStyles" Target="tableStyles.xml"/><Relationship Id="rId73" Type="http://schemas.openxmlformats.org/officeDocument/2006/relationships/viewProps" Target="viewProps.xml"/><Relationship Id="rId72" Type="http://schemas.openxmlformats.org/officeDocument/2006/relationships/presProps" Target="presProps.xml"/><Relationship Id="rId71" Type="http://schemas.openxmlformats.org/officeDocument/2006/relationships/handoutMaster" Target="handoutMasters/handoutMaster1.xml"/><Relationship Id="rId70" Type="http://schemas.openxmlformats.org/officeDocument/2006/relationships/slide" Target="slides/slide66.xml"/><Relationship Id="rId7" Type="http://schemas.openxmlformats.org/officeDocument/2006/relationships/slide" Target="slides/slide3.xml"/><Relationship Id="rId69" Type="http://schemas.openxmlformats.org/officeDocument/2006/relationships/slide" Target="slides/slide65.xml"/><Relationship Id="rId68" Type="http://schemas.openxmlformats.org/officeDocument/2006/relationships/slide" Target="slides/slide64.xml"/><Relationship Id="rId67" Type="http://schemas.openxmlformats.org/officeDocument/2006/relationships/slide" Target="slides/slide63.xml"/><Relationship Id="rId66" Type="http://schemas.openxmlformats.org/officeDocument/2006/relationships/slide" Target="slides/slide62.xml"/><Relationship Id="rId65" Type="http://schemas.openxmlformats.org/officeDocument/2006/relationships/slide" Target="slides/slide61.xml"/><Relationship Id="rId64" Type="http://schemas.openxmlformats.org/officeDocument/2006/relationships/slide" Target="slides/slide60.xml"/><Relationship Id="rId63" Type="http://schemas.openxmlformats.org/officeDocument/2006/relationships/slide" Target="slides/slide59.xml"/><Relationship Id="rId62" Type="http://schemas.openxmlformats.org/officeDocument/2006/relationships/slide" Target="slides/slide58.xml"/><Relationship Id="rId61" Type="http://schemas.openxmlformats.org/officeDocument/2006/relationships/slide" Target="slides/slide57.xml"/><Relationship Id="rId60" Type="http://schemas.openxmlformats.org/officeDocument/2006/relationships/slide" Target="slides/slide56.xml"/><Relationship Id="rId6" Type="http://schemas.openxmlformats.org/officeDocument/2006/relationships/slide" Target="slides/slide2.xml"/><Relationship Id="rId59" Type="http://schemas.openxmlformats.org/officeDocument/2006/relationships/slide" Target="slides/slide55.xml"/><Relationship Id="rId58" Type="http://schemas.openxmlformats.org/officeDocument/2006/relationships/slide" Target="slides/slide54.xml"/><Relationship Id="rId57" Type="http://schemas.openxmlformats.org/officeDocument/2006/relationships/slide" Target="slides/slide53.xml"/><Relationship Id="rId56" Type="http://schemas.openxmlformats.org/officeDocument/2006/relationships/slide" Target="slides/slide52.xml"/><Relationship Id="rId55" Type="http://schemas.openxmlformats.org/officeDocument/2006/relationships/slide" Target="slides/slide51.xml"/><Relationship Id="rId54" Type="http://schemas.openxmlformats.org/officeDocument/2006/relationships/slide" Target="slides/slide50.xml"/><Relationship Id="rId53" Type="http://schemas.openxmlformats.org/officeDocument/2006/relationships/slide" Target="slides/slide49.xml"/><Relationship Id="rId52" Type="http://schemas.openxmlformats.org/officeDocument/2006/relationships/slide" Target="slides/slide48.xml"/><Relationship Id="rId51" Type="http://schemas.openxmlformats.org/officeDocument/2006/relationships/slide" Target="slides/slide47.xml"/><Relationship Id="rId50" Type="http://schemas.openxmlformats.org/officeDocument/2006/relationships/slide" Target="slides/slide46.xml"/><Relationship Id="rId5" Type="http://schemas.openxmlformats.org/officeDocument/2006/relationships/notesMaster" Target="notesMasters/notesMaster1.xml"/><Relationship Id="rId49" Type="http://schemas.openxmlformats.org/officeDocument/2006/relationships/slide" Target="slides/slide45.xml"/><Relationship Id="rId48" Type="http://schemas.openxmlformats.org/officeDocument/2006/relationships/slide" Target="slides/slide44.xml"/><Relationship Id="rId47" Type="http://schemas.openxmlformats.org/officeDocument/2006/relationships/slide" Target="slides/slide43.xml"/><Relationship Id="rId46" Type="http://schemas.openxmlformats.org/officeDocument/2006/relationships/slide" Target="slides/slide42.xml"/><Relationship Id="rId45" Type="http://schemas.openxmlformats.org/officeDocument/2006/relationships/slide" Target="slides/slide41.xml"/><Relationship Id="rId44" Type="http://schemas.openxmlformats.org/officeDocument/2006/relationships/slide" Target="slides/slide40.xml"/><Relationship Id="rId43" Type="http://schemas.openxmlformats.org/officeDocument/2006/relationships/slide" Target="slides/slide39.xml"/><Relationship Id="rId42" Type="http://schemas.openxmlformats.org/officeDocument/2006/relationships/slide" Target="slides/slide38.xml"/><Relationship Id="rId41" Type="http://schemas.openxmlformats.org/officeDocument/2006/relationships/slide" Target="slides/slide37.xml"/><Relationship Id="rId40" Type="http://schemas.openxmlformats.org/officeDocument/2006/relationships/slide" Target="slides/slide36.xml"/><Relationship Id="rId4" Type="http://schemas.openxmlformats.org/officeDocument/2006/relationships/slide" Target="slides/slide1.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5.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1362" name="Rectangle 2"/>
          <p:cNvSpPr>
            <a:spLocks noGrp="1" noChangeArrowheads="1"/>
          </p:cNvSpPr>
          <p:nvPr>
            <p:ph type="hdr" sz="quarter"/>
          </p:nvPr>
        </p:nvSpPr>
        <p:spPr bwMode="auto">
          <a:xfrm>
            <a:off x="0" y="0"/>
            <a:ext cx="2971800" cy="457200"/>
          </a:xfrm>
          <a:prstGeom prst="rect">
            <a:avLst/>
          </a:prstGeom>
          <a:noFill/>
          <a:ln w="9525">
            <a:noFill/>
            <a:miter lim="800000"/>
          </a:ln>
          <a:effectLst/>
        </p:spPr>
        <p:txBody>
          <a:bodyPr vert="horz" wrap="square" lIns="91440" tIns="45720" rIns="91440" bIns="45720" numCol="1" anchor="t" anchorCtr="0" compatLnSpc="1"/>
          <a:lstStyle>
            <a:lvl1pPr>
              <a:defRPr sz="1200"/>
            </a:lvl1pPr>
          </a:lstStyle>
          <a:p>
            <a:endParaRPr lang="en-US"/>
          </a:p>
        </p:txBody>
      </p:sp>
      <p:sp>
        <p:nvSpPr>
          <p:cNvPr id="271363" name="Rectangle 3"/>
          <p:cNvSpPr>
            <a:spLocks noGrp="1" noChangeArrowheads="1"/>
          </p:cNvSpPr>
          <p:nvPr>
            <p:ph type="dt" sz="quarter" idx="1"/>
          </p:nvPr>
        </p:nvSpPr>
        <p:spPr bwMode="auto">
          <a:xfrm>
            <a:off x="3886200" y="0"/>
            <a:ext cx="2971800" cy="457200"/>
          </a:xfrm>
          <a:prstGeom prst="rect">
            <a:avLst/>
          </a:prstGeom>
          <a:noFill/>
          <a:ln w="9525">
            <a:noFill/>
            <a:miter lim="800000"/>
          </a:ln>
          <a:effectLst/>
        </p:spPr>
        <p:txBody>
          <a:bodyPr vert="horz" wrap="square" lIns="91440" tIns="45720" rIns="91440" bIns="45720" numCol="1" anchor="t" anchorCtr="0" compatLnSpc="1"/>
          <a:lstStyle>
            <a:lvl1pPr algn="r">
              <a:defRPr sz="1200"/>
            </a:lvl1pPr>
          </a:lstStyle>
          <a:p>
            <a:endParaRPr lang="en-US"/>
          </a:p>
        </p:txBody>
      </p:sp>
      <p:sp>
        <p:nvSpPr>
          <p:cNvPr id="271364" name="Rectangle 4"/>
          <p:cNvSpPr>
            <a:spLocks noGrp="1" noChangeArrowheads="1"/>
          </p:cNvSpPr>
          <p:nvPr>
            <p:ph type="ftr" sz="quarter" idx="2"/>
          </p:nvPr>
        </p:nvSpPr>
        <p:spPr bwMode="auto">
          <a:xfrm>
            <a:off x="0" y="8686800"/>
            <a:ext cx="2971800" cy="457200"/>
          </a:xfrm>
          <a:prstGeom prst="rect">
            <a:avLst/>
          </a:prstGeom>
          <a:noFill/>
          <a:ln w="9525">
            <a:noFill/>
            <a:miter lim="800000"/>
          </a:ln>
          <a:effectLst/>
        </p:spPr>
        <p:txBody>
          <a:bodyPr vert="horz" wrap="square" lIns="91440" tIns="45720" rIns="91440" bIns="45720" numCol="1" anchor="b" anchorCtr="0" compatLnSpc="1"/>
          <a:lstStyle>
            <a:lvl1pPr>
              <a:defRPr sz="1200"/>
            </a:lvl1pPr>
          </a:lstStyle>
          <a:p>
            <a:endParaRPr lang="en-US"/>
          </a:p>
        </p:txBody>
      </p:sp>
      <p:sp>
        <p:nvSpPr>
          <p:cNvPr id="271365" name="Rectangle 5"/>
          <p:cNvSpPr>
            <a:spLocks noGrp="1" noChangeArrowheads="1"/>
          </p:cNvSpPr>
          <p:nvPr>
            <p:ph type="sldNum" sz="quarter" idx="3"/>
          </p:nvPr>
        </p:nvSpPr>
        <p:spPr bwMode="auto">
          <a:xfrm>
            <a:off x="3886200" y="8686800"/>
            <a:ext cx="2971800" cy="457200"/>
          </a:xfrm>
          <a:prstGeom prst="rect">
            <a:avLst/>
          </a:prstGeom>
          <a:noFill/>
          <a:ln w="9525">
            <a:noFill/>
            <a:miter lim="800000"/>
          </a:ln>
          <a:effectLst/>
        </p:spPr>
        <p:txBody>
          <a:bodyPr vert="horz" wrap="square" lIns="91440" tIns="45720" rIns="91440" bIns="45720" numCol="1" anchor="b" anchorCtr="0" compatLnSpc="1"/>
          <a:lstStyle>
            <a:lvl1pPr algn="r">
              <a:defRPr sz="1200"/>
            </a:lvl1pPr>
          </a:lstStyle>
          <a:p>
            <a:fld id="{99FC81DA-D82C-D248-96DA-971BAA9C8F3F}" type="slidenum">
              <a:rPr lang="en-US"/>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9154" name="Rectangle 2"/>
          <p:cNvSpPr>
            <a:spLocks noGrp="1" noChangeArrowheads="1"/>
          </p:cNvSpPr>
          <p:nvPr>
            <p:ph type="hdr" sz="quarter"/>
          </p:nvPr>
        </p:nvSpPr>
        <p:spPr bwMode="auto">
          <a:xfrm>
            <a:off x="0" y="0"/>
            <a:ext cx="2971800" cy="457200"/>
          </a:xfrm>
          <a:prstGeom prst="rect">
            <a:avLst/>
          </a:prstGeom>
          <a:noFill/>
          <a:ln w="9525">
            <a:noFill/>
            <a:miter lim="800000"/>
          </a:ln>
          <a:effectLst/>
        </p:spPr>
        <p:txBody>
          <a:bodyPr vert="horz" wrap="square" lIns="91440" tIns="45720" rIns="91440" bIns="45720" numCol="1" anchor="t" anchorCtr="0" compatLnSpc="1"/>
          <a:lstStyle>
            <a:lvl1pPr>
              <a:defRPr sz="1200"/>
            </a:lvl1pPr>
          </a:lstStyle>
          <a:p>
            <a:endParaRPr lang="en-US"/>
          </a:p>
        </p:txBody>
      </p:sp>
      <p:sp>
        <p:nvSpPr>
          <p:cNvPr id="49155" name="Rectangle 3"/>
          <p:cNvSpPr>
            <a:spLocks noGrp="1" noChangeArrowheads="1"/>
          </p:cNvSpPr>
          <p:nvPr>
            <p:ph type="dt" idx="1"/>
          </p:nvPr>
        </p:nvSpPr>
        <p:spPr bwMode="auto">
          <a:xfrm>
            <a:off x="3884613" y="0"/>
            <a:ext cx="2971800" cy="457200"/>
          </a:xfrm>
          <a:prstGeom prst="rect">
            <a:avLst/>
          </a:prstGeom>
          <a:noFill/>
          <a:ln w="9525">
            <a:noFill/>
            <a:miter lim="800000"/>
          </a:ln>
          <a:effectLst/>
        </p:spPr>
        <p:txBody>
          <a:bodyPr vert="horz" wrap="square" lIns="91440" tIns="45720" rIns="91440" bIns="45720" numCol="1" anchor="t" anchorCtr="0" compatLnSpc="1"/>
          <a:lstStyle>
            <a:lvl1pPr algn="r">
              <a:defRPr sz="1200"/>
            </a:lvl1pPr>
          </a:lstStyle>
          <a:p>
            <a:endParaRPr lang="en-US"/>
          </a:p>
        </p:txBody>
      </p:sp>
      <p:sp>
        <p:nvSpPr>
          <p:cNvPr id="15364" name="Rectangle 4"/>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ln>
        </p:spPr>
      </p:sp>
      <p:sp>
        <p:nvSpPr>
          <p:cNvPr id="49157" name="Rectangle 5"/>
          <p:cNvSpPr>
            <a:spLocks noGrp="1" noChangeArrowheads="1"/>
          </p:cNvSpPr>
          <p:nvPr>
            <p:ph type="body" sz="quarter" idx="3"/>
          </p:nvPr>
        </p:nvSpPr>
        <p:spPr bwMode="auto">
          <a:xfrm>
            <a:off x="685800" y="4343400"/>
            <a:ext cx="5486400" cy="4114800"/>
          </a:xfrm>
          <a:prstGeom prst="rect">
            <a:avLst/>
          </a:prstGeom>
          <a:noFill/>
          <a:ln w="9525">
            <a:noFill/>
            <a:miter lim="800000"/>
          </a:ln>
          <a:effectLst/>
        </p:spPr>
        <p:txBody>
          <a:bodyPr vert="horz" wrap="square" lIns="91440" tIns="45720" rIns="91440" bIns="45720" numCol="1" anchor="t" anchorCtr="0" compatLnSpc="1"/>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9158" name="Rectangle 6"/>
          <p:cNvSpPr>
            <a:spLocks noGrp="1" noChangeArrowheads="1"/>
          </p:cNvSpPr>
          <p:nvPr>
            <p:ph type="ftr" sz="quarter" idx="4"/>
          </p:nvPr>
        </p:nvSpPr>
        <p:spPr bwMode="auto">
          <a:xfrm>
            <a:off x="0" y="8685213"/>
            <a:ext cx="2971800" cy="457200"/>
          </a:xfrm>
          <a:prstGeom prst="rect">
            <a:avLst/>
          </a:prstGeom>
          <a:noFill/>
          <a:ln w="9525">
            <a:noFill/>
            <a:miter lim="800000"/>
          </a:ln>
          <a:effectLst/>
        </p:spPr>
        <p:txBody>
          <a:bodyPr vert="horz" wrap="square" lIns="91440" tIns="45720" rIns="91440" bIns="45720" numCol="1" anchor="b" anchorCtr="0" compatLnSpc="1"/>
          <a:lstStyle>
            <a:lvl1pPr>
              <a:defRPr sz="1200"/>
            </a:lvl1pPr>
          </a:lstStyle>
          <a:p>
            <a:endParaRPr lang="en-US"/>
          </a:p>
        </p:txBody>
      </p:sp>
      <p:sp>
        <p:nvSpPr>
          <p:cNvPr id="49159" name="Rectangle 7"/>
          <p:cNvSpPr>
            <a:spLocks noGrp="1" noChangeArrowheads="1"/>
          </p:cNvSpPr>
          <p:nvPr>
            <p:ph type="sldNum" sz="quarter" idx="5"/>
          </p:nvPr>
        </p:nvSpPr>
        <p:spPr bwMode="auto">
          <a:xfrm>
            <a:off x="3884613" y="8685213"/>
            <a:ext cx="2971800" cy="457200"/>
          </a:xfrm>
          <a:prstGeom prst="rect">
            <a:avLst/>
          </a:prstGeom>
          <a:noFill/>
          <a:ln w="9525">
            <a:noFill/>
            <a:miter lim="800000"/>
          </a:ln>
          <a:effectLst/>
        </p:spPr>
        <p:txBody>
          <a:bodyPr vert="horz" wrap="square" lIns="91440" tIns="45720" rIns="91440" bIns="45720" numCol="1" anchor="b" anchorCtr="0" compatLnSpc="1"/>
          <a:lstStyle>
            <a:lvl1pPr algn="r">
              <a:defRPr sz="1200"/>
            </a:lvl1pPr>
          </a:lstStyle>
          <a:p>
            <a:fld id="{DF0D4404-C563-6B43-A824-459A163A6375}" type="slidenum">
              <a:rPr lang="en-US"/>
            </a:fld>
            <a:endParaRPr 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anose="02020503050405090304" charset="0"/>
        <a:ea typeface="MS PGothic" charset="-128"/>
        <a:cs typeface="MS PGothic" charset="-128"/>
      </a:defRPr>
    </a:lvl1pPr>
    <a:lvl2pPr marL="457200" algn="l" rtl="0" eaLnBrk="0" fontAlgn="base" hangingPunct="0">
      <a:spcBef>
        <a:spcPct val="30000"/>
      </a:spcBef>
      <a:spcAft>
        <a:spcPct val="0"/>
      </a:spcAft>
      <a:defRPr sz="1200" kern="1200">
        <a:solidFill>
          <a:schemeClr val="tx1"/>
        </a:solidFill>
        <a:latin typeface="Times New Roman" panose="02020503050405090304" charset="0"/>
        <a:ea typeface="MS PGothic" charset="-128"/>
        <a:cs typeface="+mn-cs"/>
      </a:defRPr>
    </a:lvl2pPr>
    <a:lvl3pPr marL="914400" algn="l" rtl="0" eaLnBrk="0" fontAlgn="base" hangingPunct="0">
      <a:spcBef>
        <a:spcPct val="30000"/>
      </a:spcBef>
      <a:spcAft>
        <a:spcPct val="0"/>
      </a:spcAft>
      <a:defRPr sz="1200" kern="1200">
        <a:solidFill>
          <a:schemeClr val="tx1"/>
        </a:solidFill>
        <a:latin typeface="Times New Roman" panose="02020503050405090304" charset="0"/>
        <a:ea typeface="MS PGothic" charset="-128"/>
        <a:cs typeface="+mn-cs"/>
      </a:defRPr>
    </a:lvl3pPr>
    <a:lvl4pPr marL="1371600" algn="l" rtl="0" eaLnBrk="0" fontAlgn="base" hangingPunct="0">
      <a:spcBef>
        <a:spcPct val="30000"/>
      </a:spcBef>
      <a:spcAft>
        <a:spcPct val="0"/>
      </a:spcAft>
      <a:defRPr sz="1200" kern="1200">
        <a:solidFill>
          <a:schemeClr val="tx1"/>
        </a:solidFill>
        <a:latin typeface="Times New Roman" panose="02020503050405090304" charset="0"/>
        <a:ea typeface="MS PGothic" charset="-128"/>
        <a:cs typeface="+mn-cs"/>
      </a:defRPr>
    </a:lvl4pPr>
    <a:lvl5pPr marL="1828800" algn="l" rtl="0" eaLnBrk="0" fontAlgn="base" hangingPunct="0">
      <a:spcBef>
        <a:spcPct val="30000"/>
      </a:spcBef>
      <a:spcAft>
        <a:spcPct val="0"/>
      </a:spcAft>
      <a:defRPr sz="1200" kern="1200">
        <a:solidFill>
          <a:schemeClr val="tx1"/>
        </a:solidFill>
        <a:latin typeface="Times New Roman" panose="02020503050405090304" charset="0"/>
        <a:ea typeface="MS PGothic"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English Title:</a:t>
            </a:r>
            <a:r>
              <a:rPr lang="en-US" baseline="0" dirty="0"/>
              <a:t> Uppercase, Calibri size 60, XJTLU Navy</a:t>
            </a:r>
            <a:endParaRPr lang="en-US" baseline="0" dirty="0"/>
          </a:p>
          <a:p>
            <a:r>
              <a:rPr lang="en-US" baseline="0" dirty="0"/>
              <a:t>English Subtitle: Uppercase, Calibri size 36, XJTLU Navy</a:t>
            </a:r>
            <a:endParaRPr lang="en-US" baseline="0" dirty="0"/>
          </a:p>
        </p:txBody>
      </p:sp>
      <p:sp>
        <p:nvSpPr>
          <p:cNvPr id="4" name="Slide Number Placeholder 3"/>
          <p:cNvSpPr>
            <a:spLocks noGrp="1"/>
          </p:cNvSpPr>
          <p:nvPr>
            <p:ph type="sldNum" sz="quarter" idx="10"/>
          </p:nvPr>
        </p:nvSpPr>
        <p:spPr/>
        <p:txBody>
          <a:bodyPr/>
          <a:lstStyle/>
          <a:p>
            <a:fld id="{5CF7EA8C-4442-2B43-BEFB-AB7F822E7733}" type="slidenum">
              <a:rPr lang="en-US" smtClean="0"/>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p:cNvSpPr>
            <a:spLocks noGrp="1" noChangeArrowheads="1"/>
          </p:cNvSpPr>
          <p:nvPr>
            <p:ph type="sldNum" sz="quarter" idx="5"/>
          </p:nvPr>
        </p:nvSpPr>
        <p:spPr>
          <a:noFill/>
        </p:spPr>
        <p:txBody>
          <a:bodyPr/>
          <a:lstStyle/>
          <a:p>
            <a:fld id="{C98032F5-BC3D-42F6-8325-3EAAB5A0E6D6}" type="slidenum">
              <a:rPr lang="en-US"/>
            </a:fld>
            <a:endParaRPr lang="en-US"/>
          </a:p>
        </p:txBody>
      </p:sp>
      <p:sp>
        <p:nvSpPr>
          <p:cNvPr id="31747" name="Rectangle 2"/>
          <p:cNvSpPr>
            <a:spLocks noGrp="1" noRot="1" noChangeAspect="1" noChangeArrowheads="1" noTextEdit="1"/>
          </p:cNvSpPr>
          <p:nvPr>
            <p:ph type="sldImg"/>
          </p:nvPr>
        </p:nvSpPr>
        <p:spPr/>
      </p:sp>
      <p:sp>
        <p:nvSpPr>
          <p:cNvPr id="31748" name="Rectangle 3"/>
          <p:cNvSpPr>
            <a:spLocks noGrp="1" noChangeArrowheads="1"/>
          </p:cNvSpPr>
          <p:nvPr>
            <p:ph type="body" idx="1"/>
          </p:nvPr>
        </p:nvSpPr>
        <p:spPr>
          <a:noFill/>
        </p:spPr>
        <p:txBody>
          <a:bodyPr/>
          <a:lstStyle/>
          <a:p>
            <a:pPr eaLnBrk="1" hangingPunct="1"/>
            <a:r>
              <a:rPr lang="en-US" dirty="0"/>
              <a:t>How do we get ratings?  We could just explicitly ask people, either to volunteer or to pay them, and that can help in some tasks.  But more often we rely on implicit signals, learning the ratings from user actions.  If someone buys a book, or picks a song, or finishes watching a YouTube video, that suggests it has a high rating. </a:t>
            </a:r>
            <a:endParaRPr lang="en-US" dirty="0"/>
          </a:p>
          <a:p>
            <a:pPr eaLnBrk="1" hangingPunct="1"/>
            <a:endParaRPr lang="en-US" dirty="0"/>
          </a:p>
          <a:p>
            <a:pPr eaLnBrk="1" hangingPunct="1"/>
            <a:r>
              <a:rPr lang="en-US" dirty="0"/>
              <a:t>There is a problem (maybe you looked at the video but hated it, or maybe you bought the thing and hated it.  Nonetheless, it's a reasonable heuristic.</a:t>
            </a:r>
            <a:endParaRPr lang="en-US" dirty="0"/>
          </a:p>
          <a:p>
            <a:pPr eaLnBrk="1" hangingPunct="1"/>
            <a:endParaRPr lang="en-US" dirty="0"/>
          </a:p>
          <a:p>
            <a:pPr eaLnBrk="1" hangingPunct="1"/>
            <a:r>
              <a:rPr lang="en-US" dirty="0"/>
              <a:t>Note that this sort of rating system really has only one value: 1 means that the user likes the item. Often, we'll see a utility matrix with this kind of data shown with 0’s rather than blanks, but it's important to remember that 0 is not a lower rating than 1; it is no rating at all; this will be relevant later.</a:t>
            </a:r>
            <a:endParaRPr 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p:cNvSpPr>
            <a:spLocks noGrp="1" noChangeArrowheads="1"/>
          </p:cNvSpPr>
          <p:nvPr>
            <p:ph type="sldNum" sz="quarter" idx="5"/>
          </p:nvPr>
        </p:nvSpPr>
        <p:spPr>
          <a:noFill/>
        </p:spPr>
        <p:txBody>
          <a:bodyPr/>
          <a:lstStyle/>
          <a:p>
            <a:fld id="{79F30B95-AD19-4E75-86E8-AF43288D2F15}" type="slidenum">
              <a:rPr lang="en-US"/>
            </a:fld>
            <a:endParaRPr lang="en-US"/>
          </a:p>
        </p:txBody>
      </p:sp>
      <p:sp>
        <p:nvSpPr>
          <p:cNvPr id="33795" name="Rectangle 2"/>
          <p:cNvSpPr>
            <a:spLocks noGrp="1" noRot="1" noChangeAspect="1" noChangeArrowheads="1" noTextEdit="1"/>
          </p:cNvSpPr>
          <p:nvPr>
            <p:ph type="sldImg"/>
          </p:nvPr>
        </p:nvSpPr>
        <p:spPr/>
      </p:sp>
      <p:sp>
        <p:nvSpPr>
          <p:cNvPr id="33796" name="Rectangle 3"/>
          <p:cNvSpPr>
            <a:spLocks noGrp="1" noChangeArrowheads="1"/>
          </p:cNvSpPr>
          <p:nvPr>
            <p:ph type="body" idx="1"/>
          </p:nvPr>
        </p:nvSpPr>
        <p:spPr>
          <a:noFill/>
        </p:spPr>
        <p:txBody>
          <a:bodyPr/>
          <a:lstStyle/>
          <a:p>
            <a:pPr eaLnBrk="1" hangingPunct="1"/>
            <a:r>
              <a:rPr lang="en-US" dirty="0"/>
              <a:t>The </a:t>
            </a:r>
            <a:r>
              <a:rPr lang="en-US" dirty="0" err="1"/>
              <a:t>utlity</a:t>
            </a:r>
            <a:r>
              <a:rPr lang="en-US" dirty="0"/>
              <a:t> matrix is really really sparse.  Most people have not rated most items.  And we'll see what we call the Cold Start problem: new items have no ratings, and new users have no history.</a:t>
            </a:r>
            <a:endParaRPr lang="en-US" dirty="0"/>
          </a:p>
          <a:p>
            <a:pPr eaLnBrk="1" hangingPunct="1"/>
            <a:endParaRPr lang="en-US" dirty="0"/>
          </a:p>
          <a:p>
            <a:pPr eaLnBrk="1" hangingPunct="1"/>
            <a:r>
              <a:rPr lang="en-US" dirty="0"/>
              <a:t>If you register for music , they ask you genres you like, to avoid the cold start problem.  That increases user retention, at the risk of making users do extra stuff.</a:t>
            </a:r>
            <a:endParaRPr 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p:cNvSpPr>
            <a:spLocks noGrp="1" noChangeArrowheads="1"/>
          </p:cNvSpPr>
          <p:nvPr>
            <p:ph type="sldNum" sz="quarter" idx="5"/>
          </p:nvPr>
        </p:nvSpPr>
        <p:spPr>
          <a:noFill/>
        </p:spPr>
        <p:txBody>
          <a:bodyPr/>
          <a:lstStyle/>
          <a:p>
            <a:fld id="{79F30B95-AD19-4E75-86E8-AF43288D2F15}" type="slidenum">
              <a:rPr lang="en-US"/>
            </a:fld>
            <a:endParaRPr lang="en-US"/>
          </a:p>
        </p:txBody>
      </p:sp>
      <p:sp>
        <p:nvSpPr>
          <p:cNvPr id="33795" name="Rectangle 2"/>
          <p:cNvSpPr>
            <a:spLocks noGrp="1" noRot="1" noChangeAspect="1" noChangeArrowheads="1" noTextEdit="1"/>
          </p:cNvSpPr>
          <p:nvPr>
            <p:ph type="sldImg"/>
          </p:nvPr>
        </p:nvSpPr>
        <p:spPr/>
      </p:sp>
      <p:sp>
        <p:nvSpPr>
          <p:cNvPr id="33796" name="Rectangle 3"/>
          <p:cNvSpPr>
            <a:spLocks noGrp="1" noChangeArrowheads="1"/>
          </p:cNvSpPr>
          <p:nvPr>
            <p:ph type="body" idx="1"/>
          </p:nvPr>
        </p:nvSpPr>
        <p:spPr>
          <a:noFill/>
        </p:spPr>
        <p:txBody>
          <a:bodyPr/>
          <a:lstStyle/>
          <a:p>
            <a:pPr eaLnBrk="1" hangingPunct="1"/>
            <a:r>
              <a:rPr lang="en-US" dirty="0"/>
              <a:t>There are 3 main approaches to recommender systems, two of which we'll cover in these lectures.  </a:t>
            </a:r>
            <a:r>
              <a:rPr lang="en-US" dirty="0" err="1"/>
              <a:t>Contet</a:t>
            </a:r>
            <a:r>
              <a:rPr lang="en-US" dirty="0"/>
              <a:t>-based, Collaborative Filtering, and Latent factor based. We'll very briefly mention modern Latent systems based on neural embeddings.</a:t>
            </a:r>
            <a:endParaRPr 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see the difference between content-based and collaborative filtering.</a:t>
            </a:r>
            <a:endParaRPr lang="en-US" dirty="0"/>
          </a:p>
          <a:p>
            <a:endParaRPr lang="en-US" dirty="0"/>
          </a:p>
          <a:p>
            <a:r>
              <a:rPr lang="en-US" dirty="0"/>
              <a:t>Here's Customer W, who's playing an Ella Fitzgerald song.  What should we play them next?</a:t>
            </a:r>
            <a:endParaRPr lang="en-US" dirty="0"/>
          </a:p>
          <a:p>
            <a:endParaRPr lang="en-US" dirty="0"/>
          </a:p>
          <a:p>
            <a:r>
              <a:rPr lang="en-US" dirty="0"/>
              <a:t>Here's one source of information: A data base, in which songs or musician have content features, so we know that Ella </a:t>
            </a:r>
            <a:r>
              <a:rPr lang="en-US" dirty="0" err="1"/>
              <a:t>Fitzgerland</a:t>
            </a:r>
            <a:r>
              <a:rPr lang="en-US" dirty="0"/>
              <a:t> is a mid-20</a:t>
            </a:r>
            <a:r>
              <a:rPr lang="en-US" baseline="30000" dirty="0"/>
              <a:t>th</a:t>
            </a:r>
            <a:r>
              <a:rPr lang="en-US" dirty="0"/>
              <a:t> century jazz vocal legend, who recorded many famous duets.  And hmm, we also know that Louis Armstrong is a mid-20</a:t>
            </a:r>
            <a:r>
              <a:rPr lang="en-US" baseline="30000" dirty="0"/>
              <a:t>th</a:t>
            </a:r>
            <a:r>
              <a:rPr lang="en-US" dirty="0"/>
              <a:t> century jazz vocal legend who recorded many famous duets. </a:t>
            </a:r>
            <a:endParaRPr lang="en-US" dirty="0"/>
          </a:p>
          <a:p>
            <a:endParaRPr lang="en-US" dirty="0"/>
          </a:p>
          <a:p>
            <a:r>
              <a:rPr lang="en-US" dirty="0"/>
              <a:t>Let's suggest Louis Armstrong!  This is </a:t>
            </a:r>
            <a:r>
              <a:rPr lang="en-US" b="1" dirty="0"/>
              <a:t>content-based</a:t>
            </a:r>
            <a:r>
              <a:rPr lang="en-US" dirty="0"/>
              <a:t> recommendation</a:t>
            </a:r>
            <a:endParaRPr lang="en-US" dirty="0"/>
          </a:p>
          <a:p>
            <a:endParaRPr lang="en-US" dirty="0"/>
          </a:p>
          <a:p>
            <a:r>
              <a:rPr lang="en-US" dirty="0"/>
              <a:t>Another source of information comes from customer D, who played an Ella Fitzgerald song too, but also played Louis Armstrong.  We might suggest Louis Armstrong as well.  Systems that rely on using information from other </a:t>
            </a:r>
            <a:r>
              <a:rPr lang="en-US" dirty="0" err="1"/>
              <a:t>users's</a:t>
            </a:r>
            <a:r>
              <a:rPr lang="en-US" dirty="0"/>
              <a:t> choices are called </a:t>
            </a:r>
            <a:r>
              <a:rPr lang="en-US" b="1" dirty="0"/>
              <a:t>collaborative filtering</a:t>
            </a:r>
            <a:r>
              <a:rPr lang="en-US" dirty="0"/>
              <a:t> recommender systems.</a:t>
            </a:r>
            <a:endParaRPr lang="en-US" dirty="0"/>
          </a:p>
        </p:txBody>
      </p:sp>
      <p:sp>
        <p:nvSpPr>
          <p:cNvPr id="4" name="Slide Number Placeholder 3"/>
          <p:cNvSpPr>
            <a:spLocks noGrp="1"/>
          </p:cNvSpPr>
          <p:nvPr>
            <p:ph type="sldNum" sz="quarter" idx="5"/>
          </p:nvPr>
        </p:nvSpPr>
        <p:spPr/>
        <p:txBody>
          <a:bodyPr/>
          <a:lstStyle/>
          <a:p>
            <a:fld id="{DF0D4404-C563-6B43-A824-459A163A6375}" type="slidenum">
              <a:rPr lang="en-US" smtClean="0"/>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English Title:</a:t>
            </a:r>
            <a:r>
              <a:rPr lang="en-US" baseline="0" dirty="0"/>
              <a:t> Uppercase, Calibri size 60, XJTLU Navy</a:t>
            </a:r>
            <a:endParaRPr lang="en-US" baseline="0" dirty="0"/>
          </a:p>
          <a:p>
            <a:r>
              <a:rPr lang="en-US" baseline="0" dirty="0"/>
              <a:t>English Subtitle: Uppercase, Calibri size 36, XJTLU Navy</a:t>
            </a:r>
            <a:endParaRPr lang="en-US" baseline="0" dirty="0"/>
          </a:p>
        </p:txBody>
      </p:sp>
      <p:sp>
        <p:nvSpPr>
          <p:cNvPr id="4" name="Slide Number Placeholder 3"/>
          <p:cNvSpPr>
            <a:spLocks noGrp="1"/>
          </p:cNvSpPr>
          <p:nvPr>
            <p:ph type="sldNum" sz="quarter" idx="10"/>
          </p:nvPr>
        </p:nvSpPr>
        <p:spPr/>
        <p:txBody>
          <a:bodyPr/>
          <a:lstStyle/>
          <a:p>
            <a:fld id="{5CF7EA8C-4442-2B43-BEFB-AB7F822E7733}" type="slidenum">
              <a:rPr lang="en-US" smtClean="0"/>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p:cNvSpPr>
            <a:spLocks noGrp="1" noChangeArrowheads="1"/>
          </p:cNvSpPr>
          <p:nvPr>
            <p:ph type="sldNum" sz="quarter" idx="5"/>
          </p:nvPr>
        </p:nvSpPr>
        <p:spPr>
          <a:noFill/>
        </p:spPr>
        <p:txBody>
          <a:bodyPr/>
          <a:lstStyle/>
          <a:p>
            <a:fld id="{DC40B6C4-9DF7-44AA-9F30-9485E0E087CD}" type="slidenum">
              <a:rPr lang="en-US"/>
            </a:fld>
            <a:endParaRPr lang="en-US"/>
          </a:p>
        </p:txBody>
      </p:sp>
      <p:sp>
        <p:nvSpPr>
          <p:cNvPr id="35843" name="Rectangle 2"/>
          <p:cNvSpPr>
            <a:spLocks noGrp="1" noRot="1" noChangeAspect="1" noChangeArrowheads="1" noTextEdit="1"/>
          </p:cNvSpPr>
          <p:nvPr>
            <p:ph type="sldImg"/>
          </p:nvPr>
        </p:nvSpPr>
        <p:spPr/>
      </p:sp>
      <p:sp>
        <p:nvSpPr>
          <p:cNvPr id="35844" name="Rectangle 3"/>
          <p:cNvSpPr>
            <a:spLocks noGrp="1" noChangeArrowheads="1"/>
          </p:cNvSpPr>
          <p:nvPr>
            <p:ph type="body" idx="1"/>
          </p:nvPr>
        </p:nvSpPr>
        <p:spPr>
          <a:noFill/>
        </p:spPr>
        <p:txBody>
          <a:bodyPr/>
          <a:lstStyle/>
          <a:p>
            <a:pPr eaLnBrk="1" hangingPunct="1"/>
            <a:r>
              <a:rPr lang="en-US" dirty="0"/>
              <a:t>The main idea of content-based recommendations is to recommend items to customer X that are similar to things X already rated highly</a:t>
            </a:r>
            <a:endParaRPr lang="en-US" dirty="0"/>
          </a:p>
          <a:p>
            <a:pPr eaLnBrk="1" hangingPunct="1"/>
            <a:endParaRPr lang="en-US" dirty="0"/>
          </a:p>
          <a:p>
            <a:pPr eaLnBrk="1" hangingPunct="1"/>
            <a:r>
              <a:rPr lang="en-US" dirty="0"/>
              <a:t>What do we mean by similar?  Having similar content.  So for movie recommendations, we could recommend movies with the same a </a:t>
            </a:r>
            <a:r>
              <a:rPr lang="en-US" dirty="0" err="1"/>
              <a:t>ctors</a:t>
            </a:r>
            <a:r>
              <a:rPr lang="en-US" dirty="0"/>
              <a:t>, director, genre</a:t>
            </a:r>
            <a:endParaRPr lang="en-US" dirty="0"/>
          </a:p>
          <a:p>
            <a:pPr eaLnBrk="1" hangingPunct="1"/>
            <a:endParaRPr lang="en-US" dirty="0"/>
          </a:p>
          <a:p>
            <a:pPr eaLnBrk="1" hangingPunct="1"/>
            <a:r>
              <a:rPr lang="en-US" dirty="0"/>
              <a:t>Or for website or blogs we could recommend other sites with similar genre tags, like cooking news or science news, or similar words</a:t>
            </a:r>
            <a:endParaRPr 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p:cNvSpPr>
            <a:spLocks noGrp="1" noChangeArrowheads="1"/>
          </p:cNvSpPr>
          <p:nvPr>
            <p:ph type="sldNum" sz="quarter" idx="5"/>
          </p:nvPr>
        </p:nvSpPr>
        <p:spPr>
          <a:noFill/>
        </p:spPr>
        <p:txBody>
          <a:bodyPr/>
          <a:lstStyle/>
          <a:p>
            <a:fld id="{645AC0D1-CC1B-4B79-B42C-2EA48882A3E3}" type="slidenum">
              <a:rPr lang="en-US"/>
            </a:fld>
            <a:endParaRPr lang="en-US"/>
          </a:p>
        </p:txBody>
      </p:sp>
      <p:sp>
        <p:nvSpPr>
          <p:cNvPr id="37891" name="Rectangle 2"/>
          <p:cNvSpPr>
            <a:spLocks noGrp="1" noRot="1" noChangeAspect="1" noChangeArrowheads="1" noTextEdit="1"/>
          </p:cNvSpPr>
          <p:nvPr>
            <p:ph type="sldImg"/>
          </p:nvPr>
        </p:nvSpPr>
        <p:spPr/>
      </p:sp>
      <p:sp>
        <p:nvSpPr>
          <p:cNvPr id="37892" name="Rectangle 3"/>
          <p:cNvSpPr>
            <a:spLocks noGrp="1" noChangeArrowheads="1"/>
          </p:cNvSpPr>
          <p:nvPr>
            <p:ph type="body" idx="1"/>
          </p:nvPr>
        </p:nvSpPr>
        <p:spPr>
          <a:noFill/>
        </p:spPr>
        <p:txBody>
          <a:bodyPr/>
          <a:lstStyle/>
          <a:p>
            <a:pPr eaLnBrk="1" hangingPunct="1"/>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7"/>
          <p:cNvSpPr>
            <a:spLocks noGrp="1" noChangeArrowheads="1"/>
          </p:cNvSpPr>
          <p:nvPr>
            <p:ph type="sldNum" sz="quarter" idx="5"/>
          </p:nvPr>
        </p:nvSpPr>
        <p:spPr>
          <a:noFill/>
        </p:spPr>
        <p:txBody>
          <a:bodyPr/>
          <a:lstStyle/>
          <a:p>
            <a:fld id="{4A4C6BDB-9476-45EF-B07C-F71641C038A7}" type="slidenum">
              <a:rPr lang="en-US"/>
            </a:fld>
            <a:endParaRPr lang="en-US"/>
          </a:p>
        </p:txBody>
      </p:sp>
      <p:sp>
        <p:nvSpPr>
          <p:cNvPr id="39939" name="Rectangle 2"/>
          <p:cNvSpPr>
            <a:spLocks noGrp="1" noRot="1" noChangeAspect="1" noChangeArrowheads="1" noTextEdit="1"/>
          </p:cNvSpPr>
          <p:nvPr>
            <p:ph type="sldImg"/>
          </p:nvPr>
        </p:nvSpPr>
        <p:spPr/>
      </p:sp>
      <p:sp>
        <p:nvSpPr>
          <p:cNvPr id="39940" name="Rectangle 3"/>
          <p:cNvSpPr>
            <a:spLocks noGrp="1" noChangeArrowheads="1"/>
          </p:cNvSpPr>
          <p:nvPr>
            <p:ph type="body" idx="1"/>
          </p:nvPr>
        </p:nvSpPr>
        <p:spPr>
          <a:noFill/>
        </p:spPr>
        <p:txBody>
          <a:bodyPr/>
          <a:lstStyle/>
          <a:p>
            <a:pPr eaLnBrk="1" hangingPunct="1"/>
            <a:r>
              <a:rPr lang="en-US" dirty="0"/>
              <a:t>We'll need to create a profile for each item, a vector of features.  For example, for movies, a typical feature could be the genre, the director, the actors.  For text we could use sets of words.  </a:t>
            </a:r>
            <a:endParaRPr lang="en-US" dirty="0"/>
          </a:p>
          <a:p>
            <a:pPr eaLnBrk="1" hangingPunct="1"/>
            <a:endParaRPr lang="en-US" dirty="0"/>
          </a:p>
          <a:p>
            <a:pPr eaLnBrk="1" hangingPunct="1"/>
            <a:r>
              <a:rPr lang="en-US" dirty="0"/>
              <a:t>CLICK How do we pick out important features?  We can set some by hand (for example using our knowledge about movies to suggest genre is important.  For words we can use only a subset, for example, compute t—</a:t>
            </a:r>
            <a:r>
              <a:rPr lang="en-US" dirty="0" err="1"/>
              <a:t>idf</a:t>
            </a:r>
            <a:r>
              <a:rPr lang="en-US" dirty="0"/>
              <a:t> values for the words and only including words that had high=</a:t>
            </a:r>
            <a:r>
              <a:rPr lang="en-US" dirty="0" err="1"/>
              <a:t>tf-idf</a:t>
            </a:r>
            <a:r>
              <a:rPr lang="en-US" dirty="0"/>
              <a:t> dimension in training. Maybe we don't include the actual </a:t>
            </a:r>
            <a:r>
              <a:rPr lang="en-US" dirty="0" err="1"/>
              <a:t>tf-idf</a:t>
            </a:r>
            <a:r>
              <a:rPr lang="en-US" dirty="0"/>
              <a:t> value, but we keep only words that have </a:t>
            </a:r>
            <a:r>
              <a:rPr lang="en-US" dirty="0" err="1"/>
              <a:t>tf-idf</a:t>
            </a:r>
            <a:r>
              <a:rPr lang="en-US" dirty="0"/>
              <a:t> value over a threshold, create an element in our vector for each of </a:t>
            </a:r>
            <a:r>
              <a:rPr lang="en-US" dirty="0" err="1"/>
              <a:t>thos</a:t>
            </a:r>
            <a:r>
              <a:rPr lang="en-US" dirty="0"/>
              <a:t> words, then put a 1 in that dimension if the document has that word, and a 0 otherwise.</a:t>
            </a:r>
            <a:endParaRPr 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7"/>
          <p:cNvSpPr>
            <a:spLocks noGrp="1" noChangeArrowheads="1"/>
          </p:cNvSpPr>
          <p:nvPr>
            <p:ph type="sldNum" sz="quarter" idx="5"/>
          </p:nvPr>
        </p:nvSpPr>
        <p:spPr>
          <a:noFill/>
        </p:spPr>
        <p:txBody>
          <a:bodyPr/>
          <a:lstStyle/>
          <a:p>
            <a:fld id="{7CE49D6C-BD6D-460B-B0FA-43F63A9C9A54}" type="slidenum">
              <a:rPr lang="en-US"/>
            </a:fld>
            <a:endParaRPr lang="en-US"/>
          </a:p>
        </p:txBody>
      </p:sp>
      <p:sp>
        <p:nvSpPr>
          <p:cNvPr id="27651" name="Rectangle 2"/>
          <p:cNvSpPr>
            <a:spLocks noGrp="1" noRot="1" noChangeAspect="1" noChangeArrowheads="1" noTextEdit="1"/>
          </p:cNvSpPr>
          <p:nvPr>
            <p:ph type="sldImg"/>
          </p:nvPr>
        </p:nvSpPr>
        <p:spPr/>
      </p:sp>
      <p:sp>
        <p:nvSpPr>
          <p:cNvPr id="27652" name="Rectangle 3"/>
          <p:cNvSpPr>
            <a:spLocks noGrp="1" noChangeArrowheads="1"/>
          </p:cNvSpPr>
          <p:nvPr>
            <p:ph type="body" idx="1"/>
          </p:nvPr>
        </p:nvSpPr>
        <p:spPr>
          <a:noFill/>
        </p:spPr>
        <p:txBody>
          <a:bodyPr/>
          <a:lstStyle/>
          <a:p>
            <a:pPr eaLnBrk="1" hangingPunct="1"/>
            <a:r>
              <a:rPr lang="en-US" dirty="0"/>
              <a:t>OK, here's a sample item profile for two items, movie X, and Johnny Depp pirate movie, and movie Y, a Melissa McCarthy comedy.  Each is a vector of binary values, 1s or 0s.</a:t>
            </a:r>
            <a:endParaRPr lang="en-US" dirty="0"/>
          </a:p>
          <a:p>
            <a:pPr eaLnBrk="1" hangingPunct="1"/>
            <a:endParaRPr lang="en-US" dirty="0"/>
          </a:p>
          <a:p>
            <a:pPr marL="0" marR="0" lvl="0" indent="0" algn="l" defTabSz="914400" rtl="0" eaLnBrk="1" fontAlgn="base" latinLnBrk="0" hangingPunct="1">
              <a:lnSpc>
                <a:spcPct val="100000"/>
              </a:lnSpc>
              <a:spcBef>
                <a:spcPct val="30000"/>
              </a:spcBef>
              <a:spcAft>
                <a:spcPct val="0"/>
              </a:spcAft>
              <a:buClrTx/>
              <a:buSzTx/>
              <a:buFontTx/>
              <a:buNone/>
              <a:defRPr/>
            </a:pPr>
            <a:r>
              <a:rPr lang="en-US" sz="1200" dirty="0">
                <a:latin typeface="Calibri" panose="020F0502020204030204" pitchFamily="34" charset="0"/>
                <a:cs typeface="Calibri" panose="020F0502020204030204" pitchFamily="34" charset="0"/>
              </a:rPr>
              <a:t>But what if we want to have real or ordinal features too?</a:t>
            </a:r>
            <a:endParaRPr lang="en-US" dirty="0">
              <a:latin typeface="Calibri" panose="020F0502020204030204" pitchFamily="34" charset="0"/>
              <a:cs typeface="Calibri" panose="020F0502020204030204" pitchFamily="34" charset="0"/>
            </a:endParaRPr>
          </a:p>
          <a:p>
            <a:pPr eaLnBrk="1" hangingPunct="1"/>
            <a:endParaRPr 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7"/>
          <p:cNvSpPr>
            <a:spLocks noGrp="1" noChangeArrowheads="1"/>
          </p:cNvSpPr>
          <p:nvPr>
            <p:ph type="sldNum" sz="quarter" idx="5"/>
          </p:nvPr>
        </p:nvSpPr>
        <p:spPr>
          <a:noFill/>
        </p:spPr>
        <p:txBody>
          <a:bodyPr/>
          <a:lstStyle/>
          <a:p>
            <a:fld id="{7CE49D6C-BD6D-460B-B0FA-43F63A9C9A54}" type="slidenum">
              <a:rPr lang="en-US"/>
            </a:fld>
            <a:endParaRPr lang="en-US"/>
          </a:p>
        </p:txBody>
      </p:sp>
      <p:sp>
        <p:nvSpPr>
          <p:cNvPr id="27651" name="Rectangle 2"/>
          <p:cNvSpPr>
            <a:spLocks noGrp="1" noRot="1" noChangeAspect="1" noChangeArrowheads="1" noTextEdit="1"/>
          </p:cNvSpPr>
          <p:nvPr>
            <p:ph type="sldImg"/>
          </p:nvPr>
        </p:nvSpPr>
        <p:spPr/>
      </p:sp>
      <p:sp>
        <p:nvSpPr>
          <p:cNvPr id="27652" name="Rectangle 3"/>
          <p:cNvSpPr>
            <a:spLocks noGrp="1" noChangeArrowheads="1"/>
          </p:cNvSpPr>
          <p:nvPr>
            <p:ph type="body" idx="1"/>
          </p:nvPr>
        </p:nvSpPr>
        <p:spPr>
          <a:noFill/>
        </p:spPr>
        <p:txBody>
          <a:bodyPr/>
          <a:lstStyle/>
          <a:p>
            <a:pPr marL="0" marR="0" lvl="0" indent="0" algn="l" defTabSz="914400" rtl="0" eaLnBrk="1" fontAlgn="base" latinLnBrk="0" hangingPunct="1">
              <a:lnSpc>
                <a:spcPct val="100000"/>
              </a:lnSpc>
              <a:spcBef>
                <a:spcPct val="30000"/>
              </a:spcBef>
              <a:spcAft>
                <a:spcPct val="0"/>
              </a:spcAft>
              <a:buClrTx/>
              <a:buSzTx/>
              <a:buFontTx/>
              <a:buNone/>
              <a:defRPr/>
            </a:pPr>
            <a:r>
              <a:rPr lang="en-US" sz="1200" kern="1200" dirty="0">
                <a:solidFill>
                  <a:schemeClr val="tx1"/>
                </a:solidFill>
                <a:effectLst/>
                <a:latin typeface="Times New Roman" panose="02020503050405090304" charset="0"/>
                <a:ea typeface="MS PGothic" charset="-128"/>
                <a:cs typeface="MS PGothic" charset="-128"/>
              </a:rPr>
              <a:t>For instance, we might take the average rating for movies to be a feature, and this average is a real number. </a:t>
            </a:r>
            <a:endParaRPr lang="en-US" dirty="0"/>
          </a:p>
          <a:p>
            <a:pPr eaLnBrk="1" hangingPunct="1"/>
            <a:endParaRPr lang="en-US" dirty="0"/>
          </a:p>
          <a:p>
            <a:pPr eaLnBrk="1" hangingPunct="1"/>
            <a:r>
              <a:rPr lang="en-US" dirty="0"/>
              <a:t>That's fine, cosine still works with combinations of binary and real-valued values in the cells.</a:t>
            </a:r>
            <a:endParaRPr lang="en-US" dirty="0"/>
          </a:p>
          <a:p>
            <a:pPr eaLnBrk="1" hangingPunct="1"/>
            <a:endParaRPr lang="en-US" dirty="0"/>
          </a:p>
          <a:p>
            <a:pPr marL="0" marR="0" lvl="0" indent="0" algn="l" defTabSz="914400" rtl="0" eaLnBrk="1" fontAlgn="base" latinLnBrk="0" hangingPunct="1">
              <a:lnSpc>
                <a:spcPct val="100000"/>
              </a:lnSpc>
              <a:spcBef>
                <a:spcPct val="30000"/>
              </a:spcBef>
              <a:spcAft>
                <a:spcPct val="0"/>
              </a:spcAft>
              <a:buClrTx/>
              <a:buSzTx/>
              <a:buFontTx/>
              <a:buNone/>
              <a:defRPr/>
            </a:pPr>
            <a:r>
              <a:rPr lang="en-US" dirty="0"/>
              <a:t>CLICK</a:t>
            </a:r>
            <a:endParaRPr lang="en-US" dirty="0"/>
          </a:p>
          <a:p>
            <a:pPr marL="0" marR="0" lvl="0" indent="0" algn="l" defTabSz="914400" rtl="0" eaLnBrk="1" fontAlgn="base" latinLnBrk="0" hangingPunct="1">
              <a:lnSpc>
                <a:spcPct val="100000"/>
              </a:lnSpc>
              <a:spcBef>
                <a:spcPct val="30000"/>
              </a:spcBef>
              <a:spcAft>
                <a:spcPct val="0"/>
              </a:spcAft>
              <a:buClrTx/>
              <a:buSzTx/>
              <a:buFontTx/>
              <a:buNone/>
              <a:defRPr/>
            </a:pPr>
            <a:endParaRPr lang="en-US" dirty="0"/>
          </a:p>
          <a:p>
            <a:pPr marL="0" marR="0" lvl="0" indent="0" algn="l" defTabSz="914400" rtl="0" eaLnBrk="1" fontAlgn="base" latinLnBrk="0" hangingPunct="1">
              <a:lnSpc>
                <a:spcPct val="100000"/>
              </a:lnSpc>
              <a:spcBef>
                <a:spcPct val="30000"/>
              </a:spcBef>
              <a:spcAft>
                <a:spcPct val="0"/>
              </a:spcAft>
              <a:buClrTx/>
              <a:buSzTx/>
              <a:buFontTx/>
              <a:buNone/>
              <a:defRPr/>
            </a:pPr>
            <a:r>
              <a:rPr lang="en-US" dirty="0"/>
              <a:t>We might, however, want to </a:t>
            </a:r>
            <a:r>
              <a:rPr lang="en-US" sz="1200" kern="1200" dirty="0">
                <a:solidFill>
                  <a:schemeClr val="tx1"/>
                </a:solidFill>
                <a:effectLst/>
                <a:latin typeface="Times New Roman" panose="02020503050405090304" charset="0"/>
                <a:ea typeface="MS PGothic" charset="-128"/>
                <a:cs typeface="MS PGothic" charset="-128"/>
              </a:rPr>
              <a:t>scale the non-Boolean components with some alpha, so that they neither dominate the calculation nor are they irrelevant. </a:t>
            </a:r>
            <a:endParaRPr lang="en-US" dirty="0"/>
          </a:p>
          <a:p>
            <a:pPr eaLnBrk="1" hangingPunct="1"/>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English Title:</a:t>
            </a:r>
            <a:r>
              <a:rPr lang="en-US" baseline="0" dirty="0"/>
              <a:t> Uppercase, Calibri size 60, XJTLU Navy</a:t>
            </a:r>
            <a:endParaRPr lang="en-US" baseline="0" dirty="0"/>
          </a:p>
          <a:p>
            <a:r>
              <a:rPr lang="en-US" baseline="0" dirty="0"/>
              <a:t>English Subtitle: Uppercase, Calibri size 36, XJTLU Navy</a:t>
            </a:r>
            <a:endParaRPr lang="en-US" baseline="0" dirty="0"/>
          </a:p>
        </p:txBody>
      </p:sp>
      <p:sp>
        <p:nvSpPr>
          <p:cNvPr id="4" name="Slide Number Placeholder 3"/>
          <p:cNvSpPr>
            <a:spLocks noGrp="1"/>
          </p:cNvSpPr>
          <p:nvPr>
            <p:ph type="sldNum" sz="quarter" idx="10"/>
          </p:nvPr>
        </p:nvSpPr>
        <p:spPr/>
        <p:txBody>
          <a:bodyPr/>
          <a:lstStyle/>
          <a:p>
            <a:fld id="{5CF7EA8C-4442-2B43-BEFB-AB7F822E7733}" type="slidenum">
              <a:rPr lang="en-US" smtClean="0"/>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7"/>
          <p:cNvSpPr>
            <a:spLocks noGrp="1" noChangeArrowheads="1"/>
          </p:cNvSpPr>
          <p:nvPr>
            <p:ph type="sldNum" sz="quarter" idx="5"/>
          </p:nvPr>
        </p:nvSpPr>
        <p:spPr>
          <a:noFill/>
        </p:spPr>
        <p:txBody>
          <a:bodyPr/>
          <a:lstStyle/>
          <a:p>
            <a:fld id="{7CE49D6C-BD6D-460B-B0FA-43F63A9C9A54}" type="slidenum">
              <a:rPr lang="en-US"/>
            </a:fld>
            <a:endParaRPr lang="en-US"/>
          </a:p>
        </p:txBody>
      </p:sp>
      <p:sp>
        <p:nvSpPr>
          <p:cNvPr id="27651" name="Rectangle 2"/>
          <p:cNvSpPr>
            <a:spLocks noGrp="1" noRot="1" noChangeAspect="1" noChangeArrowheads="1" noTextEdit="1"/>
          </p:cNvSpPr>
          <p:nvPr>
            <p:ph type="sldImg"/>
          </p:nvPr>
        </p:nvSpPr>
        <p:spPr/>
      </p:sp>
      <p:sp>
        <p:nvSpPr>
          <p:cNvPr id="27652" name="Rectangle 3"/>
          <p:cNvSpPr>
            <a:spLocks noGrp="1" noChangeArrowheads="1"/>
          </p:cNvSpPr>
          <p:nvPr>
            <p:ph type="body" idx="1"/>
          </p:nvPr>
        </p:nvSpPr>
        <p:spPr>
          <a:noFill/>
        </p:spPr>
        <p:txBody>
          <a:bodyPr/>
          <a:lstStyle/>
          <a:p>
            <a:r>
              <a:rPr lang="en-US" sz="1200" kern="1200" dirty="0">
                <a:solidFill>
                  <a:schemeClr val="tx1"/>
                </a:solidFill>
                <a:effectLst/>
                <a:latin typeface="Times New Roman" panose="02020503050405090304" charset="0"/>
                <a:ea typeface="MS PGothic" charset="-128"/>
                <a:cs typeface="MS PGothic" charset="-128"/>
              </a:rPr>
              <a:t>If we compute cosine of the angle between the vectors for movie X and Y, we can see that  The dot product is 2 + 12</a:t>
            </a:r>
            <a:r>
              <a:rPr lang="el-GR" sz="1200" kern="1200" dirty="0">
                <a:solidFill>
                  <a:schemeClr val="tx1"/>
                </a:solidFill>
                <a:effectLst/>
                <a:latin typeface="Times New Roman" panose="02020503050405090304" charset="0"/>
                <a:ea typeface="MS PGothic" charset="-128"/>
                <a:cs typeface="MS PGothic" charset="-128"/>
              </a:rPr>
              <a:t>α</a:t>
            </a:r>
            <a:r>
              <a:rPr lang="en-US" sz="1200" kern="1200" dirty="0">
                <a:solidFill>
                  <a:schemeClr val="tx1"/>
                </a:solidFill>
                <a:effectLst/>
                <a:latin typeface="Times New Roman" panose="02020503050405090304" charset="0"/>
                <a:ea typeface="MS PGothic" charset="-128"/>
                <a:cs typeface="MS PGothic" charset="-128"/>
              </a:rPr>
              <a:t>^2</a:t>
            </a:r>
            <a:r>
              <a:rPr lang="el-GR" sz="1200" kern="1200" dirty="0">
                <a:solidFill>
                  <a:schemeClr val="tx1"/>
                </a:solidFill>
                <a:effectLst/>
                <a:latin typeface="Times New Roman" panose="02020503050405090304" charset="0"/>
                <a:ea typeface="MS PGothic" charset="-128"/>
                <a:cs typeface="MS PGothic" charset="-128"/>
              </a:rPr>
              <a:t>, </a:t>
            </a:r>
            <a:r>
              <a:rPr lang="en-US" sz="1200" kern="1200" dirty="0">
                <a:solidFill>
                  <a:schemeClr val="tx1"/>
                </a:solidFill>
                <a:effectLst/>
                <a:latin typeface="Times New Roman" panose="02020503050405090304" charset="0"/>
                <a:ea typeface="MS PGothic" charset="-128"/>
                <a:cs typeface="MS PGothic" charset="-128"/>
              </a:rPr>
              <a:t>and the √lengths of the vectors are </a:t>
            </a:r>
            <a:endParaRPr lang="en-US" sz="1200" kern="1200" dirty="0">
              <a:solidFill>
                <a:schemeClr val="tx1"/>
              </a:solidFill>
              <a:effectLst/>
              <a:latin typeface="Times New Roman" panose="02020503050405090304" charset="0"/>
              <a:ea typeface="MS PGothic" charset="-128"/>
              <a:cs typeface="MS PGothic" charset="-128"/>
            </a:endParaRPr>
          </a:p>
          <a:p>
            <a:r>
              <a:rPr lang="en-US" sz="1200" kern="1200" dirty="0">
                <a:solidFill>
                  <a:schemeClr val="tx1"/>
                </a:solidFill>
                <a:effectLst/>
                <a:latin typeface="Times New Roman" panose="02020503050405090304" charset="0"/>
                <a:ea typeface="MS PGothic" charset="-128"/>
                <a:cs typeface="MS PGothic" charset="-128"/>
              </a:rPr>
              <a:t>√ 5 + 9</a:t>
            </a:r>
            <a:r>
              <a:rPr lang="el-GR" sz="1200" kern="1200" dirty="0">
                <a:solidFill>
                  <a:schemeClr val="tx1"/>
                </a:solidFill>
                <a:effectLst/>
                <a:latin typeface="Times New Roman" panose="02020503050405090304" charset="0"/>
                <a:ea typeface="MS PGothic" charset="-128"/>
                <a:cs typeface="MS PGothic" charset="-128"/>
              </a:rPr>
              <a:t>α</a:t>
            </a:r>
            <a:r>
              <a:rPr lang="en-US" sz="1200" kern="1200" dirty="0">
                <a:solidFill>
                  <a:schemeClr val="tx1"/>
                </a:solidFill>
                <a:effectLst/>
                <a:latin typeface="Times New Roman" panose="02020503050405090304" charset="0"/>
                <a:ea typeface="MS PGothic" charset="-128"/>
                <a:cs typeface="MS PGothic" charset="-128"/>
              </a:rPr>
              <a:t>^2</a:t>
            </a:r>
            <a:r>
              <a:rPr lang="el-GR" sz="1200" kern="1200" dirty="0">
                <a:solidFill>
                  <a:schemeClr val="tx1"/>
                </a:solidFill>
                <a:effectLst/>
                <a:latin typeface="Times New Roman" panose="02020503050405090304" charset="0"/>
                <a:ea typeface="MS PGothic" charset="-128"/>
                <a:cs typeface="MS PGothic" charset="-128"/>
              </a:rPr>
              <a:t>,  </a:t>
            </a:r>
            <a:r>
              <a:rPr lang="en-US" sz="1200" kern="1200" dirty="0">
                <a:solidFill>
                  <a:schemeClr val="tx1"/>
                </a:solidFill>
                <a:effectLst/>
                <a:latin typeface="Times New Roman" panose="02020503050405090304" charset="0"/>
                <a:ea typeface="MS PGothic" charset="-128"/>
                <a:cs typeface="MS PGothic" charset="-128"/>
              </a:rPr>
              <a:t>and √5 + 16</a:t>
            </a:r>
            <a:r>
              <a:rPr lang="el-GR" sz="1200" kern="1200" dirty="0">
                <a:solidFill>
                  <a:schemeClr val="tx1"/>
                </a:solidFill>
                <a:effectLst/>
                <a:latin typeface="Times New Roman" panose="02020503050405090304" charset="0"/>
                <a:ea typeface="MS PGothic" charset="-128"/>
                <a:cs typeface="MS PGothic" charset="-128"/>
              </a:rPr>
              <a:t>α</a:t>
            </a:r>
            <a:r>
              <a:rPr lang="en-US" sz="1200" kern="1200" dirty="0">
                <a:solidFill>
                  <a:schemeClr val="tx1"/>
                </a:solidFill>
                <a:effectLst/>
                <a:latin typeface="Times New Roman" panose="02020503050405090304" charset="0"/>
                <a:ea typeface="MS PGothic" charset="-128"/>
                <a:cs typeface="MS PGothic" charset="-128"/>
              </a:rPr>
              <a:t>^2</a:t>
            </a:r>
            <a:r>
              <a:rPr lang="el-GR" sz="1200" kern="1200" dirty="0">
                <a:solidFill>
                  <a:schemeClr val="tx1"/>
                </a:solidFill>
                <a:effectLst/>
                <a:latin typeface="Times New Roman" panose="02020503050405090304" charset="0"/>
                <a:ea typeface="MS PGothic" charset="-128"/>
                <a:cs typeface="MS PGothic" charset="-128"/>
              </a:rPr>
              <a:t>,  . </a:t>
            </a:r>
            <a:r>
              <a:rPr lang="en-US" sz="1200" kern="1200" dirty="0">
                <a:solidFill>
                  <a:schemeClr val="tx1"/>
                </a:solidFill>
                <a:effectLst/>
                <a:latin typeface="Times New Roman" panose="02020503050405090304" charset="0"/>
                <a:ea typeface="MS PGothic" charset="-128"/>
                <a:cs typeface="MS PGothic" charset="-128"/>
              </a:rPr>
              <a:t>Thus, the cosine of the angle between the vectors is </a:t>
            </a:r>
            <a:endParaRPr lang="en-US" sz="1200" kern="1200" dirty="0">
              <a:solidFill>
                <a:schemeClr val="tx1"/>
              </a:solidFill>
              <a:effectLst/>
              <a:latin typeface="Times New Roman" panose="02020503050405090304" charset="0"/>
              <a:ea typeface="MS PGothic" charset="-128"/>
              <a:cs typeface="MS PGothic" charset="-128"/>
            </a:endParaRPr>
          </a:p>
          <a:p>
            <a:endParaRPr lang="en-US" sz="1200" kern="1200" dirty="0">
              <a:solidFill>
                <a:schemeClr val="tx1"/>
              </a:solidFill>
              <a:effectLst/>
              <a:latin typeface="Times New Roman" panose="02020503050405090304" charset="0"/>
              <a:ea typeface="MS PGothic" charset="-128"/>
            </a:endParaRPr>
          </a:p>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Times New Roman" panose="02020503050405090304" charset="0"/>
                <a:ea typeface="MS PGothic" charset="-128"/>
                <a:cs typeface="MS PGothic" charset="-128"/>
              </a:rPr>
              <a:t>If we choose </a:t>
            </a:r>
            <a:r>
              <a:rPr lang="el-GR" sz="1200" kern="1200" dirty="0">
                <a:solidFill>
                  <a:schemeClr val="tx1"/>
                </a:solidFill>
                <a:effectLst/>
                <a:latin typeface="Times New Roman" panose="02020503050405090304" charset="0"/>
                <a:ea typeface="MS PGothic" charset="-128"/>
                <a:cs typeface="MS PGothic" charset="-128"/>
              </a:rPr>
              <a:t>α = 1, </a:t>
            </a:r>
            <a:r>
              <a:rPr lang="en-US" sz="1200" kern="1200" dirty="0">
                <a:solidFill>
                  <a:schemeClr val="tx1"/>
                </a:solidFill>
                <a:effectLst/>
                <a:latin typeface="Times New Roman" panose="02020503050405090304" charset="0"/>
                <a:ea typeface="MS PGothic" charset="-128"/>
                <a:cs typeface="MS PGothic" charset="-128"/>
              </a:rPr>
              <a:t>that is, we take the average ratings as they are, then the value of the above expression is 0.816. If we use </a:t>
            </a:r>
            <a:r>
              <a:rPr lang="el-GR" sz="1200" kern="1200" dirty="0">
                <a:solidFill>
                  <a:schemeClr val="tx1"/>
                </a:solidFill>
                <a:effectLst/>
                <a:latin typeface="Times New Roman" panose="02020503050405090304" charset="0"/>
                <a:ea typeface="MS PGothic" charset="-128"/>
                <a:cs typeface="MS PGothic" charset="-128"/>
              </a:rPr>
              <a:t>α = 2, </a:t>
            </a:r>
            <a:r>
              <a:rPr lang="en-US" sz="1200" kern="1200" dirty="0">
                <a:solidFill>
                  <a:schemeClr val="tx1"/>
                </a:solidFill>
                <a:effectLst/>
                <a:latin typeface="Times New Roman" panose="02020503050405090304" charset="0"/>
                <a:ea typeface="MS PGothic" charset="-128"/>
                <a:cs typeface="MS PGothic" charset="-128"/>
              </a:rPr>
              <a:t>that is, we double the value of the ratings, then the cosine is 0.940, that is the similarity is higher, because we're emphasizing that these ratings are similar.  But if alpha is only 0.5, then we get a lower similarity of .69</a:t>
            </a:r>
            <a:endParaRPr lang="en-US" sz="1200" kern="1200" dirty="0">
              <a:solidFill>
                <a:schemeClr val="tx1"/>
              </a:solidFill>
              <a:effectLst/>
              <a:latin typeface="Times New Roman" panose="02020503050405090304" charset="0"/>
              <a:ea typeface="MS PGothic" charset="-128"/>
              <a:cs typeface="MS PGothic" charset="-128"/>
            </a:endParaRPr>
          </a:p>
          <a:p>
            <a:pPr marL="0" marR="0" lvl="0" indent="0" algn="l" defTabSz="914400" rtl="0" eaLnBrk="0" fontAlgn="base" latinLnBrk="0" hangingPunct="0">
              <a:lnSpc>
                <a:spcPct val="100000"/>
              </a:lnSpc>
              <a:spcBef>
                <a:spcPct val="30000"/>
              </a:spcBef>
              <a:spcAft>
                <a:spcPct val="0"/>
              </a:spcAft>
              <a:buClrTx/>
              <a:buSzTx/>
              <a:buFontTx/>
              <a:buNone/>
              <a:defRPr/>
            </a:pPr>
            <a:endParaRPr lang="en-US" sz="1200" kern="1200" dirty="0">
              <a:solidFill>
                <a:schemeClr val="tx1"/>
              </a:solidFill>
              <a:effectLst/>
              <a:latin typeface="Times New Roman" panose="02020503050405090304" charset="0"/>
              <a:ea typeface="MS PGothic" charset="-128"/>
            </a:endParaRPr>
          </a:p>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Times New Roman" panose="02020503050405090304" charset="0"/>
                <a:ea typeface="MS PGothic" charset="-128"/>
              </a:rPr>
              <a:t>So the choice of alpha is very influential, and that's something we'll need to set, perhaps on a held-out set, to maximize our evaluation metric.</a:t>
            </a:r>
            <a:endParaRPr lang="en-US" dirty="0"/>
          </a:p>
          <a:p>
            <a:endParaRPr lang="en-US" dirty="0"/>
          </a:p>
          <a:p>
            <a:pPr eaLnBrk="1" hangingPunct="1"/>
            <a:endParaRPr 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p:cNvSpPr>
            <a:spLocks noGrp="1" noChangeArrowheads="1"/>
          </p:cNvSpPr>
          <p:nvPr>
            <p:ph type="sldNum" sz="quarter" idx="5"/>
          </p:nvPr>
        </p:nvSpPr>
        <p:spPr>
          <a:noFill/>
        </p:spPr>
        <p:txBody>
          <a:bodyPr/>
          <a:lstStyle/>
          <a:p>
            <a:fld id="{AE86C57F-54DC-4681-9351-AB4C073F29DF}" type="slidenum">
              <a:rPr lang="en-US"/>
            </a:fld>
            <a:endParaRPr lang="en-US"/>
          </a:p>
        </p:txBody>
      </p:sp>
      <p:sp>
        <p:nvSpPr>
          <p:cNvPr id="44035" name="Rectangle 2"/>
          <p:cNvSpPr>
            <a:spLocks noGrp="1" noRot="1" noChangeAspect="1" noChangeArrowheads="1" noTextEdit="1"/>
          </p:cNvSpPr>
          <p:nvPr>
            <p:ph type="sldImg"/>
          </p:nvPr>
        </p:nvSpPr>
        <p:spPr/>
      </p:sp>
      <p:sp>
        <p:nvSpPr>
          <p:cNvPr id="44036" name="Rectangle 3"/>
          <p:cNvSpPr>
            <a:spLocks noGrp="1" noChangeArrowheads="1"/>
          </p:cNvSpPr>
          <p:nvPr>
            <p:ph type="body" idx="1"/>
          </p:nvPr>
        </p:nvSpPr>
        <p:spPr>
          <a:noFill/>
        </p:spPr>
        <p:txBody>
          <a:bodyPr/>
          <a:lstStyle/>
          <a:p>
            <a:pPr marL="0" marR="0" lvl="0" indent="0" algn="l" defTabSz="914400" rtl="0" eaLnBrk="1" fontAlgn="base" latinLnBrk="0" hangingPunct="1">
              <a:lnSpc>
                <a:spcPct val="100000"/>
              </a:lnSpc>
              <a:spcBef>
                <a:spcPct val="30000"/>
              </a:spcBef>
              <a:spcAft>
                <a:spcPct val="0"/>
              </a:spcAft>
              <a:buClrTx/>
              <a:buSzTx/>
              <a:buFontTx/>
              <a:buNone/>
              <a:defRPr/>
            </a:pPr>
            <a:r>
              <a:rPr lang="en-US" sz="1200" kern="1200" dirty="0">
                <a:solidFill>
                  <a:schemeClr val="tx1"/>
                </a:solidFill>
                <a:effectLst/>
                <a:latin typeface="Times New Roman" panose="02020503050405090304" charset="0"/>
                <a:ea typeface="MS PGothic" charset="-128"/>
                <a:cs typeface="MS PGothic" charset="-128"/>
              </a:rPr>
              <a:t>We not only need to create vectors describing items; we need to create vectors with the same components that describe the user’s preferences. </a:t>
            </a:r>
            <a:endParaRPr lang="en-US" sz="1200" kern="1200" dirty="0">
              <a:solidFill>
                <a:schemeClr val="tx1"/>
              </a:solidFill>
              <a:effectLst/>
              <a:latin typeface="Times New Roman" panose="02020503050405090304" charset="0"/>
              <a:ea typeface="MS PGothic" charset="-128"/>
              <a:cs typeface="MS PGothic" charset="-128"/>
            </a:endParaRPr>
          </a:p>
          <a:p>
            <a:pPr marL="0" marR="0" lvl="0" indent="0" algn="l" defTabSz="914400" rtl="0" eaLnBrk="1" fontAlgn="base" latinLnBrk="0" hangingPunct="1">
              <a:lnSpc>
                <a:spcPct val="100000"/>
              </a:lnSpc>
              <a:spcBef>
                <a:spcPct val="30000"/>
              </a:spcBef>
              <a:spcAft>
                <a:spcPct val="0"/>
              </a:spcAft>
              <a:buClrTx/>
              <a:buSzTx/>
              <a:buFontTx/>
              <a:buNone/>
              <a:defRPr/>
            </a:pPr>
            <a:endParaRPr lang="en-US" sz="1200" kern="1200" dirty="0">
              <a:solidFill>
                <a:schemeClr val="tx1"/>
              </a:solidFill>
              <a:effectLst/>
              <a:latin typeface="Times New Roman" panose="02020503050405090304" charset="0"/>
              <a:ea typeface="MS PGothic" charset="-128"/>
              <a:cs typeface="MS PGothic" charset="-128"/>
            </a:endParaRPr>
          </a:p>
          <a:p>
            <a:pPr marL="0" marR="0" lvl="0" indent="0" algn="l" defTabSz="914400" rtl="0" eaLnBrk="1" fontAlgn="base" latinLnBrk="0" hangingPunct="1">
              <a:lnSpc>
                <a:spcPct val="100000"/>
              </a:lnSpc>
              <a:spcBef>
                <a:spcPct val="30000"/>
              </a:spcBef>
              <a:spcAft>
                <a:spcPct val="0"/>
              </a:spcAft>
              <a:buClrTx/>
              <a:buSzTx/>
              <a:buFontTx/>
              <a:buNone/>
              <a:defRPr/>
            </a:pPr>
            <a:r>
              <a:rPr lang="en-US" sz="1200" kern="1200" dirty="0">
                <a:solidFill>
                  <a:schemeClr val="tx1"/>
                </a:solidFill>
                <a:effectLst/>
                <a:latin typeface="Times New Roman" panose="02020503050405090304" charset="0"/>
                <a:ea typeface="MS PGothic" charset="-128"/>
                <a:cs typeface="MS PGothic" charset="-128"/>
              </a:rPr>
              <a:t>We have the utility matrix representing the connection between users and items</a:t>
            </a:r>
            <a:endParaRPr lang="en-US" sz="1200" kern="1200" dirty="0">
              <a:solidFill>
                <a:schemeClr val="tx1"/>
              </a:solidFill>
              <a:effectLst/>
              <a:latin typeface="Times New Roman" panose="02020503050405090304" charset="0"/>
              <a:ea typeface="MS PGothic" charset="-128"/>
              <a:cs typeface="MS PGothic" charset="-128"/>
            </a:endParaRPr>
          </a:p>
          <a:p>
            <a:pPr marL="0" marR="0" lvl="0" indent="0" algn="l" defTabSz="914400" rtl="0" eaLnBrk="1" fontAlgn="base" latinLnBrk="0" hangingPunct="1">
              <a:lnSpc>
                <a:spcPct val="100000"/>
              </a:lnSpc>
              <a:spcBef>
                <a:spcPct val="30000"/>
              </a:spcBef>
              <a:spcAft>
                <a:spcPct val="0"/>
              </a:spcAft>
              <a:buClrTx/>
              <a:buSzTx/>
              <a:buFontTx/>
              <a:buNone/>
              <a:defRPr/>
            </a:pPr>
            <a:endParaRPr lang="en-US" sz="1200" kern="1200" dirty="0">
              <a:solidFill>
                <a:schemeClr val="tx1"/>
              </a:solidFill>
              <a:effectLst/>
              <a:latin typeface="Times New Roman" panose="02020503050405090304" charset="0"/>
              <a:ea typeface="MS PGothic" charset="-128"/>
            </a:endParaRPr>
          </a:p>
          <a:p>
            <a:pPr marL="0" marR="0" lvl="0" indent="0" algn="l" defTabSz="914400" rtl="0" eaLnBrk="1" fontAlgn="base" latinLnBrk="0" hangingPunct="1">
              <a:lnSpc>
                <a:spcPct val="100000"/>
              </a:lnSpc>
              <a:spcBef>
                <a:spcPct val="30000"/>
              </a:spcBef>
              <a:spcAft>
                <a:spcPct val="0"/>
              </a:spcAft>
              <a:buClrTx/>
              <a:buSzTx/>
              <a:buFontTx/>
              <a:buNone/>
              <a:defRPr/>
            </a:pPr>
            <a:r>
              <a:rPr lang="en-US" sz="1200" kern="1200" dirty="0">
                <a:solidFill>
                  <a:schemeClr val="tx1"/>
                </a:solidFill>
                <a:effectLst/>
                <a:latin typeface="Times New Roman" panose="02020503050405090304" charset="0"/>
                <a:ea typeface="MS PGothic" charset="-128"/>
                <a:cs typeface="MS PGothic" charset="-128"/>
              </a:rPr>
              <a:t>We estimate the values for items the user likes as some aggregation of the profiles of those items like the average of those items with ratings </a:t>
            </a:r>
            <a:endParaRPr lang="en-US" dirty="0"/>
          </a:p>
          <a:p>
            <a:pPr eaLnBrk="1" hangingPunct="1"/>
            <a:endParaRPr lang="en-US"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dirty="0"/>
              <a:t>For example, </a:t>
            </a:r>
            <a:r>
              <a:rPr lang="en-US" sz="1200" kern="1200" dirty="0">
                <a:solidFill>
                  <a:schemeClr val="tx1"/>
                </a:solidFill>
                <a:effectLst/>
                <a:latin typeface="Times New Roman" panose="02020503050405090304" charset="0"/>
                <a:ea typeface="MS PGothic" charset="-128"/>
              </a:rPr>
              <a:t>s</a:t>
            </a:r>
            <a:r>
              <a:rPr lang="en-US" sz="1200" kern="1200" dirty="0">
                <a:solidFill>
                  <a:schemeClr val="tx1"/>
                </a:solidFill>
                <a:effectLst/>
                <a:latin typeface="Times New Roman" panose="02020503050405090304" charset="0"/>
                <a:ea typeface="MS PGothic" charset="-128"/>
                <a:cs typeface="MS PGothic" charset="-128"/>
              </a:rPr>
              <a:t>uppose items are movies, represented by Boolean profiles with components corresponding to actors. Also, the utility matrix has a 1 if the user has seen the movie and is blank otherwise. If 20% of the movies that user U likes have Melissa McCarthy as one of the actors, then the user profile for U will have 0.2 in the component for Melissa McCarthy. </a:t>
            </a:r>
            <a:endParaRPr lang="en-US" dirty="0"/>
          </a:p>
          <a:p>
            <a:endParaRPr lang="en-US" dirty="0"/>
          </a:p>
        </p:txBody>
      </p:sp>
      <p:sp>
        <p:nvSpPr>
          <p:cNvPr id="4" name="Slide Number Placeholder 3"/>
          <p:cNvSpPr>
            <a:spLocks noGrp="1"/>
          </p:cNvSpPr>
          <p:nvPr>
            <p:ph type="sldNum" sz="quarter" idx="5"/>
          </p:nvPr>
        </p:nvSpPr>
        <p:spPr/>
        <p:txBody>
          <a:bodyPr/>
          <a:lstStyle/>
          <a:p>
            <a:fld id="{DF0D4404-C563-6B43-A824-459A163A6375}" type="slidenum">
              <a:rPr lang="en-US" smtClean="0"/>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p:cNvSpPr>
            <a:spLocks noGrp="1" noChangeArrowheads="1"/>
          </p:cNvSpPr>
          <p:nvPr>
            <p:ph type="sldNum" sz="quarter" idx="5"/>
          </p:nvPr>
        </p:nvSpPr>
        <p:spPr>
          <a:noFill/>
        </p:spPr>
        <p:txBody>
          <a:bodyPr/>
          <a:lstStyle/>
          <a:p>
            <a:fld id="{AE86C57F-54DC-4681-9351-AB4C073F29DF}" type="slidenum">
              <a:rPr lang="en-US"/>
            </a:fld>
            <a:endParaRPr lang="en-US"/>
          </a:p>
        </p:txBody>
      </p:sp>
      <p:sp>
        <p:nvSpPr>
          <p:cNvPr id="44035" name="Rectangle 2"/>
          <p:cNvSpPr>
            <a:spLocks noGrp="1" noRot="1" noChangeAspect="1" noChangeArrowheads="1" noTextEdit="1"/>
          </p:cNvSpPr>
          <p:nvPr>
            <p:ph type="sldImg"/>
          </p:nvPr>
        </p:nvSpPr>
        <p:spPr/>
      </p:sp>
      <p:sp>
        <p:nvSpPr>
          <p:cNvPr id="44036" name="Rectangle 3"/>
          <p:cNvSpPr>
            <a:spLocks noGrp="1" noChangeArrowheads="1"/>
          </p:cNvSpPr>
          <p:nvPr>
            <p:ph type="body" idx="1"/>
          </p:nvPr>
        </p:nvSpPr>
        <p:spPr>
          <a:noFill/>
        </p:spPr>
        <p:txBody>
          <a:bodyPr/>
          <a:lstStyle/>
          <a:p>
            <a:pPr marL="0" marR="0" lvl="0" indent="0" algn="l" defTabSz="914400" rtl="0" eaLnBrk="1" fontAlgn="base" latinLnBrk="0" hangingPunct="1">
              <a:lnSpc>
                <a:spcPct val="100000"/>
              </a:lnSpc>
              <a:spcBef>
                <a:spcPct val="30000"/>
              </a:spcBef>
              <a:spcAft>
                <a:spcPct val="0"/>
              </a:spcAft>
              <a:buClrTx/>
              <a:buSzTx/>
              <a:buFontTx/>
              <a:buNone/>
              <a:defRPr/>
            </a:pPr>
            <a:r>
              <a:rPr lang="en-US" sz="1200" kern="1200" dirty="0">
                <a:solidFill>
                  <a:schemeClr val="tx1"/>
                </a:solidFill>
                <a:effectLst/>
                <a:latin typeface="Times New Roman" panose="02020503050405090304" charset="0"/>
                <a:ea typeface="MS PGothic" charset="-128"/>
                <a:cs typeface="MS PGothic" charset="-128"/>
              </a:rPr>
              <a:t>Now that we have profile vectors for both users and items in the same dimensions, we can estimate the degree to which a user would prefer an item CLICK by finding the most similar item, i.e. by computing the cosine distance between the user’s and item’s vectors. </a:t>
            </a:r>
            <a:endParaRPr lang="en-US" dirty="0"/>
          </a:p>
          <a:p>
            <a:pPr eaLnBrk="1" hangingPunct="1"/>
            <a:endParaRPr lang="en-US"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content-based approach doesn't rely on sparse information about other users.  And we can recommend to users with unique tastes, if they just played an obscure song, we can play another equally obscure song.  And we can recommend new or rare items, because they all have features.  And this algorithm has transparency: we can explain to the user why we recommended the item </a:t>
            </a:r>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p:cNvSpPr>
            <a:spLocks noGrp="1" noChangeArrowheads="1"/>
          </p:cNvSpPr>
          <p:nvPr>
            <p:ph type="sldNum" sz="quarter" idx="5"/>
          </p:nvPr>
        </p:nvSpPr>
        <p:spPr>
          <a:noFill/>
        </p:spPr>
        <p:txBody>
          <a:bodyPr/>
          <a:lstStyle/>
          <a:p>
            <a:fld id="{FF5F8E04-D9EA-4AD8-AC6F-4F10469D23B8}" type="slidenum">
              <a:rPr lang="en-US"/>
            </a:fld>
            <a:endParaRPr lang="en-US"/>
          </a:p>
        </p:txBody>
      </p:sp>
      <p:sp>
        <p:nvSpPr>
          <p:cNvPr id="46083" name="Rectangle 2"/>
          <p:cNvSpPr>
            <a:spLocks noGrp="1" noRot="1" noChangeAspect="1" noChangeArrowheads="1" noTextEdit="1"/>
          </p:cNvSpPr>
          <p:nvPr>
            <p:ph type="sldImg"/>
          </p:nvPr>
        </p:nvSpPr>
        <p:spPr/>
      </p:sp>
      <p:sp>
        <p:nvSpPr>
          <p:cNvPr id="46084" name="Rectangle 3"/>
          <p:cNvSpPr>
            <a:spLocks noGrp="1" noChangeArrowheads="1"/>
          </p:cNvSpPr>
          <p:nvPr>
            <p:ph type="body" idx="1"/>
          </p:nvPr>
        </p:nvSpPr>
        <p:spPr>
          <a:noFill/>
        </p:spPr>
        <p:txBody>
          <a:bodyPr/>
          <a:lstStyle/>
          <a:p>
            <a:pPr eaLnBrk="1" hangingPunct="1"/>
            <a:r>
              <a:rPr lang="en-US" dirty="0"/>
              <a:t>On the other hand the content based approach requires that we come up with the features!  That's hard.  And we do have a new user problem, we need to build a profile for a new user., the content-based approach can give very non-diverse suggestions.  We never recommend items outside the </a:t>
            </a:r>
            <a:r>
              <a:rPr lang="en-US" dirty="0" err="1"/>
              <a:t>users's</a:t>
            </a:r>
            <a:r>
              <a:rPr lang="en-US" dirty="0"/>
              <a:t> content profile. </a:t>
            </a:r>
            <a:endParaRPr lang="en-US" dirty="0"/>
          </a:p>
          <a:p>
            <a:pPr eaLnBrk="1" hangingPunct="1"/>
            <a:endParaRPr lang="en-US" dirty="0"/>
          </a:p>
          <a:p>
            <a:pPr eaLnBrk="1" hangingPunct="1"/>
            <a:r>
              <a:rPr lang="en-US" dirty="0"/>
              <a:t>And finally, the content-based approach is unable to exploit the quality judgments of other users, something that the collaborative filtering approach is designed for.</a:t>
            </a:r>
            <a:endParaRPr lang="en-US"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English Title:</a:t>
            </a:r>
            <a:r>
              <a:rPr lang="en-US" baseline="0" dirty="0"/>
              <a:t> Uppercase, Calibri size 60, XJTLU Navy</a:t>
            </a:r>
            <a:endParaRPr lang="en-US" baseline="0" dirty="0"/>
          </a:p>
          <a:p>
            <a:r>
              <a:rPr lang="en-US" baseline="0" dirty="0"/>
              <a:t>English Subtitle: Uppercase, Calibri size 36, XJTLU Navy</a:t>
            </a:r>
            <a:endParaRPr lang="en-US" baseline="0" dirty="0"/>
          </a:p>
        </p:txBody>
      </p:sp>
      <p:sp>
        <p:nvSpPr>
          <p:cNvPr id="4" name="Slide Number Placeholder 3"/>
          <p:cNvSpPr>
            <a:spLocks noGrp="1"/>
          </p:cNvSpPr>
          <p:nvPr>
            <p:ph type="sldNum" sz="quarter" idx="10"/>
          </p:nvPr>
        </p:nvSpPr>
        <p:spPr/>
        <p:txBody>
          <a:bodyPr/>
          <a:lstStyle/>
          <a:p>
            <a:fld id="{5CF7EA8C-4442-2B43-BEFB-AB7F822E7733}" type="slidenum">
              <a:rPr lang="en-US" smtClean="0"/>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p:cNvSpPr>
            <a:spLocks noGrp="1" noChangeArrowheads="1"/>
          </p:cNvSpPr>
          <p:nvPr>
            <p:ph type="sldNum" sz="quarter" idx="5"/>
          </p:nvPr>
        </p:nvSpPr>
        <p:spPr>
          <a:noFill/>
        </p:spPr>
        <p:txBody>
          <a:bodyPr/>
          <a:lstStyle/>
          <a:p>
            <a:fld id="{63D2BEFA-E99D-40A3-8405-5158F4F7B5BC}" type="slidenum">
              <a:rPr lang="en-US"/>
            </a:fld>
            <a:endParaRPr lang="en-US"/>
          </a:p>
        </p:txBody>
      </p:sp>
      <p:sp>
        <p:nvSpPr>
          <p:cNvPr id="48131" name="Rectangle 2"/>
          <p:cNvSpPr>
            <a:spLocks noGrp="1" noRot="1" noChangeAspect="1" noChangeArrowheads="1" noTextEdit="1"/>
          </p:cNvSpPr>
          <p:nvPr>
            <p:ph type="sldImg"/>
          </p:nvPr>
        </p:nvSpPr>
        <p:spPr/>
      </p:sp>
      <p:sp>
        <p:nvSpPr>
          <p:cNvPr id="48132" name="Rectangle 3"/>
          <p:cNvSpPr>
            <a:spLocks noGrp="1" noChangeArrowheads="1"/>
          </p:cNvSpPr>
          <p:nvPr>
            <p:ph type="body" idx="1"/>
          </p:nvPr>
        </p:nvSpPr>
        <p:spPr>
          <a:noFill/>
        </p:spPr>
        <p:txBody>
          <a:bodyPr/>
          <a:lstStyle/>
          <a:p>
            <a:pPr eaLnBrk="1" hangingPunct="1"/>
            <a:r>
              <a:rPr lang="en-US" dirty="0"/>
              <a:t>Consider user X.  CLICK.  Let's say we've learned something about user x's preferences.  CLICK Now we find a set N of other users whose ratings are similar to x's ratings.  And now we estimate x's UNKNOWN ratings, like the rating for I,  based on the ratings of the users in N</a:t>
            </a:r>
            <a:endParaRPr lang="en-US"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9C0EE02D-9DE4-46B7-A2BE-11D296FC136B}" type="slidenum">
              <a:rPr lang="en-US"/>
            </a:fld>
            <a:endParaRPr lang="en-US"/>
          </a:p>
        </p:txBody>
      </p:sp>
      <p:sp>
        <p:nvSpPr>
          <p:cNvPr id="50179" name="Rectangle 2"/>
          <p:cNvSpPr>
            <a:spLocks noGrp="1" noRot="1" noChangeAspect="1" noChangeArrowheads="1" noTextEdit="1"/>
          </p:cNvSpPr>
          <p:nvPr>
            <p:ph type="sldImg"/>
          </p:nvPr>
        </p:nvSpPr>
        <p:spPr/>
      </p:sp>
      <p:sp>
        <p:nvSpPr>
          <p:cNvPr id="50180" name="Rectangle 3"/>
          <p:cNvSpPr>
            <a:spLocks noGrp="1" noChangeArrowheads="1"/>
          </p:cNvSpPr>
          <p:nvPr>
            <p:ph type="body" idx="1"/>
          </p:nvPr>
        </p:nvSpPr>
        <p:spPr>
          <a:noFill/>
        </p:spPr>
        <p:txBody>
          <a:bodyPr/>
          <a:lstStyle/>
          <a:p>
            <a:pPr eaLnBrk="1" hangingPunct="1"/>
            <a:r>
              <a:rPr lang="en-US" dirty="0"/>
              <a:t>OK, let's turn our ratings into vectors.  Let's suppose two users have these *-rating values.  Let's for the moment represent a blank rating by a zero.</a:t>
            </a:r>
            <a:endParaRPr lang="en-US" dirty="0"/>
          </a:p>
          <a:p>
            <a:pPr eaLnBrk="1" hangingPunct="1"/>
            <a:endParaRPr lang="en-US" dirty="0"/>
          </a:p>
          <a:p>
            <a:pPr eaLnBrk="1" hangingPunct="1"/>
            <a:r>
              <a:rPr lang="en-US" dirty="0"/>
              <a:t>Now e can just compute the similarity with cosine, we know how to do that.</a:t>
            </a:r>
            <a:endParaRPr lang="en-US" dirty="0"/>
          </a:p>
          <a:p>
            <a:pPr eaLnBrk="1" hangingPunct="1"/>
            <a:endParaRPr lang="en-US" dirty="0"/>
          </a:p>
          <a:p>
            <a:pPr eaLnBrk="1" hangingPunct="1"/>
            <a:r>
              <a:rPr lang="en-US" dirty="0"/>
              <a:t>But this representation ahs a problem leading to unintuitive results</a:t>
            </a:r>
            <a:endParaRPr lang="en-US" dirty="0"/>
          </a:p>
          <a:p>
            <a:pPr eaLnBrk="1" hangingPunct="1"/>
            <a:endParaRPr lang="en-US"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dirty="0" err="1"/>
              <a:t>Cosnider</a:t>
            </a:r>
            <a:r>
              <a:rPr lang="en-US" dirty="0"/>
              <a:t> our utility matrix again.  We'd intuitively like A to be more like B than C.  A and C had exactly opposite opinions about star wars 1; C loved it;  A hated it.  But the cosine doesn't treat 1 as a negative rating. And it doesn't properly treat a lack of rating as uninformative.</a:t>
            </a:r>
            <a:endParaRPr lang="en-US" dirty="0"/>
          </a:p>
          <a:p>
            <a:pPr marL="0" marR="0" lvl="0" indent="0" algn="l" defTabSz="914400" rtl="0" eaLnBrk="0" fontAlgn="base" latinLnBrk="0" hangingPunct="0">
              <a:lnSpc>
                <a:spcPct val="100000"/>
              </a:lnSpc>
              <a:spcBef>
                <a:spcPct val="30000"/>
              </a:spcBef>
              <a:spcAft>
                <a:spcPct val="0"/>
              </a:spcAft>
              <a:buClrTx/>
              <a:buSzTx/>
              <a:buFontTx/>
              <a:buNone/>
              <a:defRPr/>
            </a:pPr>
            <a:endParaRPr lang="en-US" dirty="0"/>
          </a:p>
          <a:p>
            <a:endParaRPr lang="en-US" dirty="0"/>
          </a:p>
        </p:txBody>
      </p:sp>
      <p:sp>
        <p:nvSpPr>
          <p:cNvPr id="4" name="Slide Number Placeholder 3"/>
          <p:cNvSpPr>
            <a:spLocks noGrp="1"/>
          </p:cNvSpPr>
          <p:nvPr>
            <p:ph type="sldNum" sz="quarter" idx="5"/>
          </p:nvPr>
        </p:nvSpPr>
        <p:spPr/>
        <p:txBody>
          <a:bodyPr/>
          <a:lstStyle/>
          <a:p>
            <a:fld id="{DF0D4404-C563-6B43-A824-459A163A6375}" type="slidenum">
              <a:rPr lang="en-US" smtClean="0"/>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an example of the recommender system task.  Customer W here CLICK plays an </a:t>
            </a:r>
            <a:r>
              <a:rPr lang="en-US" dirty="0" err="1"/>
              <a:t>ella</a:t>
            </a:r>
            <a:r>
              <a:rPr lang="en-US" dirty="0"/>
              <a:t> </a:t>
            </a:r>
            <a:r>
              <a:rPr lang="en-US" dirty="0" err="1"/>
              <a:t>fitzgerlad</a:t>
            </a:r>
            <a:r>
              <a:rPr lang="en-US" dirty="0"/>
              <a:t> song CLICK  What should we recommend to them next?</a:t>
            </a:r>
            <a:endParaRPr lang="en-US" dirty="0"/>
          </a:p>
        </p:txBody>
      </p:sp>
      <p:sp>
        <p:nvSpPr>
          <p:cNvPr id="4" name="Slide Number Placeholder 3"/>
          <p:cNvSpPr>
            <a:spLocks noGrp="1"/>
          </p:cNvSpPr>
          <p:nvPr>
            <p:ph type="sldNum" sz="quarter" idx="5"/>
          </p:nvPr>
        </p:nvSpPr>
        <p:spPr/>
        <p:txBody>
          <a:bodyPr/>
          <a:lstStyle/>
          <a:p>
            <a:fld id="{DF0D4404-C563-6B43-A824-459A163A6375}" type="slidenum">
              <a:rPr lang="en-US" smtClean="0"/>
            </a:fld>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dirty="0"/>
              <a:t>The problem with cosine is that it doesn't really capture how opposite A is from C</a:t>
            </a:r>
            <a:endParaRPr lang="en-US" dirty="0"/>
          </a:p>
          <a:p>
            <a:pPr marL="0" marR="0" lvl="0" indent="0" algn="l" defTabSz="914400" rtl="0" eaLnBrk="0" fontAlgn="base" latinLnBrk="0" hangingPunct="0">
              <a:lnSpc>
                <a:spcPct val="100000"/>
              </a:lnSpc>
              <a:spcBef>
                <a:spcPct val="30000"/>
              </a:spcBef>
              <a:spcAft>
                <a:spcPct val="0"/>
              </a:spcAft>
              <a:buClrTx/>
              <a:buSzTx/>
              <a:buFontTx/>
              <a:buNone/>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defRPr/>
            </a:pPr>
            <a:r>
              <a:rPr lang="en-US" dirty="0"/>
              <a:t>Another problem is that we'd like to normalize for raters; D rated everything the same, so their ratings are not helpful</a:t>
            </a:r>
            <a:endParaRPr lang="en-US" dirty="0"/>
          </a:p>
          <a:p>
            <a:pPr marL="0" marR="0" lvl="0" indent="0" algn="l" defTabSz="914400" rtl="0" eaLnBrk="0" fontAlgn="base" latinLnBrk="0" hangingPunct="0">
              <a:lnSpc>
                <a:spcPct val="100000"/>
              </a:lnSpc>
              <a:spcBef>
                <a:spcPct val="30000"/>
              </a:spcBef>
              <a:spcAft>
                <a:spcPct val="0"/>
              </a:spcAft>
              <a:buClrTx/>
              <a:buSzTx/>
              <a:buFontTx/>
              <a:buNone/>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defRPr/>
            </a:pPr>
            <a:r>
              <a:rPr lang="en-US" dirty="0"/>
              <a:t>What we'd like is a way to treat the zeros as uninformative, the low numbers are negative ratings, and people who like everything the same as not helpful.</a:t>
            </a:r>
            <a:endParaRPr lang="en-US" dirty="0"/>
          </a:p>
          <a:p>
            <a:endParaRPr lang="en-US" dirty="0"/>
          </a:p>
        </p:txBody>
      </p:sp>
      <p:sp>
        <p:nvSpPr>
          <p:cNvPr id="4" name="Slide Number Placeholder 3"/>
          <p:cNvSpPr>
            <a:spLocks noGrp="1"/>
          </p:cNvSpPr>
          <p:nvPr>
            <p:ph type="sldNum" sz="quarter" idx="5"/>
          </p:nvPr>
        </p:nvSpPr>
        <p:spPr/>
        <p:txBody>
          <a:bodyPr/>
          <a:lstStyle/>
          <a:p>
            <a:fld id="{DF0D4404-C563-6B43-A824-459A163A6375}" type="slidenum">
              <a:rPr lang="en-US" smtClean="0"/>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solution is to mean-center the users, subtracting the means from each row.</a:t>
            </a:r>
            <a:endParaRPr lang="en-US" dirty="0"/>
          </a:p>
          <a:p>
            <a:endParaRPr lang="en-US" sz="1200" dirty="0">
              <a:latin typeface="Calibri" panose="020F0502020204030204" pitchFamily="34" charset="0"/>
              <a:cs typeface="Calibri" panose="020F0502020204030204" pitchFamily="34" charset="0"/>
            </a:endParaRPr>
          </a:p>
          <a:p>
            <a:r>
              <a:rPr lang="en-US" sz="1200" dirty="0">
                <a:latin typeface="Calibri" panose="020F0502020204030204" pitchFamily="34" charset="0"/>
                <a:cs typeface="Calibri" panose="020F0502020204030204" pitchFamily="34" charset="0"/>
              </a:rPr>
              <a:t>Now a 0 means no information. 0s can happen because we have no rating, or because the rater is uninformative.  And negative ratings means viewers with opposite ratings will have vectors in opposite directions! </a:t>
            </a:r>
            <a:endParaRPr lang="en-US" sz="1200" dirty="0">
              <a:latin typeface="Calibri" panose="020F0502020204030204" pitchFamily="34" charset="0"/>
              <a:cs typeface="Calibri" panose="020F0502020204030204" pitchFamily="34" charset="0"/>
            </a:endParaRPr>
          </a:p>
          <a:p>
            <a:endParaRPr lang="en-US" sz="1200" dirty="0">
              <a:latin typeface="Calibri" panose="020F0502020204030204" pitchFamily="34" charset="0"/>
              <a:cs typeface="Calibri" panose="020F0502020204030204" pitchFamily="34" charset="0"/>
            </a:endParaRPr>
          </a:p>
          <a:p>
            <a:r>
              <a:rPr lang="en-US" sz="1200" dirty="0">
                <a:latin typeface="Calibri" panose="020F0502020204030204" pitchFamily="34" charset="0"/>
                <a:cs typeface="Calibri" panose="020F0502020204030204" pitchFamily="34" charset="0"/>
              </a:rPr>
              <a:t>This kind of mean-centering is useful in many problem in processing natural language and data, whenever we have a scale like rating or sentiment that intuitive has both positive and negative ends.</a:t>
            </a:r>
            <a:endParaRPr lang="en-US" sz="1200" dirty="0">
              <a:latin typeface="Calibri" panose="020F0502020204030204" pitchFamily="34" charset="0"/>
              <a:cs typeface="Calibri" panose="020F0502020204030204" pitchFamily="34" charset="0"/>
            </a:endParaRPr>
          </a:p>
          <a:p>
            <a:endParaRPr lang="en-US" dirty="0"/>
          </a:p>
        </p:txBody>
      </p:sp>
      <p:sp>
        <p:nvSpPr>
          <p:cNvPr id="4" name="Slide Number Placeholder 3"/>
          <p:cNvSpPr>
            <a:spLocks noGrp="1"/>
          </p:cNvSpPr>
          <p:nvPr>
            <p:ph type="sldNum" sz="quarter" idx="5"/>
          </p:nvPr>
        </p:nvSpPr>
        <p:spPr/>
        <p:txBody>
          <a:bodyPr/>
          <a:lstStyle/>
          <a:p>
            <a:fld id="{DF0D4404-C563-6B43-A824-459A163A6375}" type="slidenum">
              <a:rPr lang="en-US" smtClean="0"/>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latin typeface="Calibri" panose="020F0502020204030204" pitchFamily="34" charset="0"/>
                <a:cs typeface="Calibri" panose="020F0502020204030204" pitchFamily="34" charset="0"/>
              </a:rPr>
              <a:t>Notice that A and C now have opposite values and their vectors are very very </a:t>
            </a:r>
            <a:r>
              <a:rPr lang="en-US" sz="1200" dirty="0" err="1">
                <a:latin typeface="Calibri" panose="020F0502020204030204" pitchFamily="34" charset="0"/>
                <a:cs typeface="Calibri" panose="020F0502020204030204" pitchFamily="34" charset="0"/>
              </a:rPr>
              <a:t>dfferent</a:t>
            </a:r>
            <a:endParaRPr lang="en-US" dirty="0"/>
          </a:p>
        </p:txBody>
      </p:sp>
      <p:sp>
        <p:nvSpPr>
          <p:cNvPr id="4" name="Slide Number Placeholder 3"/>
          <p:cNvSpPr>
            <a:spLocks noGrp="1"/>
          </p:cNvSpPr>
          <p:nvPr>
            <p:ph type="sldNum" sz="quarter" idx="5"/>
          </p:nvPr>
        </p:nvSpPr>
        <p:spPr/>
        <p:txBody>
          <a:bodyPr/>
          <a:lstStyle/>
          <a:p>
            <a:fld id="{DF0D4404-C563-6B43-A824-459A163A6375}" type="slidenum">
              <a:rPr lang="en-US" smtClean="0"/>
            </a:fld>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9C0EE02D-9DE4-46B7-A2BE-11D296FC136B}" type="slidenum">
              <a:rPr lang="en-US"/>
            </a:fld>
            <a:endParaRPr lang="en-US"/>
          </a:p>
        </p:txBody>
      </p:sp>
      <p:sp>
        <p:nvSpPr>
          <p:cNvPr id="50179" name="Rectangle 2"/>
          <p:cNvSpPr>
            <a:spLocks noGrp="1" noRot="1" noChangeAspect="1" noChangeArrowheads="1" noTextEdit="1"/>
          </p:cNvSpPr>
          <p:nvPr>
            <p:ph type="sldImg"/>
          </p:nvPr>
        </p:nvSpPr>
        <p:spPr/>
      </p:sp>
      <p:sp>
        <p:nvSpPr>
          <p:cNvPr id="50180" name="Rectangle 3"/>
          <p:cNvSpPr>
            <a:spLocks noGrp="1" noChangeArrowheads="1"/>
          </p:cNvSpPr>
          <p:nvPr>
            <p:ph type="body" idx="1"/>
          </p:nvPr>
        </p:nvSpPr>
        <p:spPr>
          <a:noFill/>
        </p:spPr>
        <p:txBody>
          <a:bodyPr/>
          <a:lstStyle/>
          <a:p>
            <a:pPr eaLnBrk="1" hangingPunct="1"/>
            <a:r>
              <a:rPr lang="en-US" dirty="0"/>
              <a:t>All right, let's see the final modified version of cosine we're going to use.  We have our vectors of users rating.</a:t>
            </a:r>
            <a:endParaRPr lang="en-US" dirty="0"/>
          </a:p>
          <a:p>
            <a:pPr eaLnBrk="1" hangingPunct="1"/>
            <a:endParaRPr lang="en-US" dirty="0"/>
          </a:p>
          <a:p>
            <a:pPr eaLnBrk="1" hangingPunct="1"/>
            <a:r>
              <a:rPr lang="en-US" dirty="0"/>
              <a:t>For each user, we compute the mean (ignoring missing values)</a:t>
            </a:r>
            <a:endParaRPr lang="en-US" dirty="0"/>
          </a:p>
          <a:p>
            <a:pPr eaLnBrk="1" hangingPunct="1"/>
            <a:r>
              <a:rPr lang="en-US" dirty="0"/>
              <a:t>We subtract this average from each of their ratings (but do nothing to the missing values, which stay null), giving us a mean-centered value.</a:t>
            </a:r>
            <a:endParaRPr lang="en-US" dirty="0"/>
          </a:p>
          <a:p>
            <a:pPr eaLnBrk="1" hangingPunct="1"/>
            <a:endParaRPr lang="en-US" dirty="0"/>
          </a:p>
          <a:p>
            <a:pPr eaLnBrk="1" hangingPunct="1"/>
            <a:r>
              <a:rPr lang="en-US" dirty="0"/>
              <a:t>Now we are going to add one more change: we're only going to keep items that  </a:t>
            </a:r>
            <a:r>
              <a:rPr lang="en-US" b="1" dirty="0"/>
              <a:t>both</a:t>
            </a:r>
            <a:r>
              <a:rPr lang="en-US" dirty="0"/>
              <a:t> users rate.</a:t>
            </a:r>
            <a:endParaRPr lang="en-US" dirty="0"/>
          </a:p>
          <a:p>
            <a:pPr eaLnBrk="1" hangingPunct="1"/>
            <a:r>
              <a:rPr lang="en-US" dirty="0"/>
              <a:t>So here we're going to remove these three items which weren't rated by both users, and get two shorter vectors, and take the cosine between these shorter vectors.  This won't change the numerator, since the zeros will cancel out, but it does change the denominator, since the lengths of each vector change.</a:t>
            </a:r>
            <a:endParaRPr lang="en-US"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9C0EE02D-9DE4-46B7-A2BE-11D296FC136B}" type="slidenum">
              <a:rPr lang="en-US"/>
            </a:fld>
            <a:endParaRPr lang="en-US"/>
          </a:p>
        </p:txBody>
      </p:sp>
      <p:sp>
        <p:nvSpPr>
          <p:cNvPr id="50179" name="Rectangle 2"/>
          <p:cNvSpPr>
            <a:spLocks noGrp="1" noRot="1" noChangeAspect="1" noChangeArrowheads="1" noTextEdit="1"/>
          </p:cNvSpPr>
          <p:nvPr>
            <p:ph type="sldImg"/>
          </p:nvPr>
        </p:nvSpPr>
        <p:spPr/>
      </p:sp>
      <p:sp>
        <p:nvSpPr>
          <p:cNvPr id="50180" name="Rectangle 3"/>
          <p:cNvSpPr>
            <a:spLocks noGrp="1" noChangeArrowheads="1"/>
          </p:cNvSpPr>
          <p:nvPr>
            <p:ph type="body" idx="1"/>
          </p:nvPr>
        </p:nvSpPr>
        <p:spPr>
          <a:noFill/>
        </p:spPr>
        <p:txBody>
          <a:bodyPr/>
          <a:lstStyle/>
          <a:p>
            <a:pPr eaLnBrk="1" hangingPunct="1"/>
            <a:r>
              <a:rPr lang="en-US" dirty="0"/>
              <a:t>In summary, here's the mean-centered overlapping-item cosine similarity algorithm for user-user similarity.</a:t>
            </a:r>
            <a:endParaRPr lang="en-US" dirty="0"/>
          </a:p>
          <a:p>
            <a:pPr eaLnBrk="1" hangingPunct="1"/>
            <a:endParaRPr lang="en-US" dirty="0"/>
          </a:p>
          <a:p>
            <a:pPr eaLnBrk="1" hangingPunct="1"/>
            <a:r>
              <a:rPr lang="en-US" dirty="0"/>
              <a:t>CLICK</a:t>
            </a:r>
            <a:endParaRPr lang="en-US" dirty="0"/>
          </a:p>
          <a:p>
            <a:pPr eaLnBrk="1" hangingPunct="1"/>
            <a:endParaRPr lang="en-US" dirty="0"/>
          </a:p>
          <a:p>
            <a:pPr eaLnBrk="1" hangingPunct="1"/>
            <a:r>
              <a:rPr lang="en-US" dirty="0"/>
              <a:t>It turns out, by the way, that mean-centered overlapping-item cosine similarity is a slight variant of the Pearson correlation.</a:t>
            </a:r>
            <a:endParaRPr lang="en-US"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a:spLocks noGrp="1" noChangeArrowheads="1"/>
          </p:cNvSpPr>
          <p:nvPr>
            <p:ph type="sldNum" sz="quarter" idx="5"/>
          </p:nvPr>
        </p:nvSpPr>
        <p:spPr>
          <a:noFill/>
        </p:spPr>
        <p:txBody>
          <a:bodyPr/>
          <a:lstStyle/>
          <a:p>
            <a:fld id="{76A741CD-12CB-4F8C-9F90-F482B321925C}" type="slidenum">
              <a:rPr lang="en-US"/>
            </a:fld>
            <a:endParaRPr lang="en-US"/>
          </a:p>
        </p:txBody>
      </p:sp>
      <p:sp>
        <p:nvSpPr>
          <p:cNvPr id="52227" name="Rectangle 2"/>
          <p:cNvSpPr>
            <a:spLocks noGrp="1" noRot="1" noChangeAspect="1" noChangeArrowheads="1" noTextEdit="1"/>
          </p:cNvSpPr>
          <p:nvPr>
            <p:ph type="sldImg"/>
          </p:nvPr>
        </p:nvSpPr>
        <p:spPr/>
      </p:sp>
      <p:sp>
        <p:nvSpPr>
          <p:cNvPr id="52228" name="Rectangle 3"/>
          <p:cNvSpPr>
            <a:spLocks noGrp="1" noChangeArrowheads="1"/>
          </p:cNvSpPr>
          <p:nvPr>
            <p:ph type="body" idx="1"/>
          </p:nvPr>
        </p:nvSpPr>
        <p:spPr>
          <a:noFill/>
        </p:spPr>
        <p:txBody>
          <a:bodyPr/>
          <a:lstStyle/>
          <a:p>
            <a:pPr eaLnBrk="1" hangingPunct="1"/>
            <a:endParaRPr lang="en-US"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English Title:</a:t>
            </a:r>
            <a:r>
              <a:rPr lang="en-US" baseline="0" dirty="0"/>
              <a:t> Uppercase, Calibri size 60, XJTLU Navy</a:t>
            </a:r>
            <a:endParaRPr lang="en-US" baseline="0" dirty="0"/>
          </a:p>
          <a:p>
            <a:r>
              <a:rPr lang="en-US" baseline="0" dirty="0"/>
              <a:t>English Subtitle: Uppercase, Calibri size 36, XJTLU Navy</a:t>
            </a:r>
            <a:endParaRPr lang="en-US" baseline="0" dirty="0"/>
          </a:p>
        </p:txBody>
      </p:sp>
      <p:sp>
        <p:nvSpPr>
          <p:cNvPr id="4" name="Slide Number Placeholder 3"/>
          <p:cNvSpPr>
            <a:spLocks noGrp="1"/>
          </p:cNvSpPr>
          <p:nvPr>
            <p:ph type="sldNum" sz="quarter" idx="10"/>
          </p:nvPr>
        </p:nvSpPr>
        <p:spPr/>
        <p:txBody>
          <a:bodyPr/>
          <a:lstStyle/>
          <a:p>
            <a:fld id="{5CF7EA8C-4442-2B43-BEFB-AB7F822E7733}" type="slidenum">
              <a:rPr lang="en-US" smtClean="0"/>
            </a:fld>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p:cNvSpPr>
            <a:spLocks noGrp="1" noChangeArrowheads="1"/>
          </p:cNvSpPr>
          <p:nvPr>
            <p:ph type="sldNum" sz="quarter" idx="5"/>
          </p:nvPr>
        </p:nvSpPr>
        <p:spPr>
          <a:noFill/>
        </p:spPr>
        <p:txBody>
          <a:bodyPr/>
          <a:lstStyle/>
          <a:p>
            <a:fld id="{776247A4-DE60-4129-839F-65A8356F1E07}" type="slidenum">
              <a:rPr lang="en-US"/>
            </a:fld>
            <a:endParaRPr lang="en-US"/>
          </a:p>
        </p:txBody>
      </p:sp>
      <p:sp>
        <p:nvSpPr>
          <p:cNvPr id="56323" name="Rectangle 2"/>
          <p:cNvSpPr>
            <a:spLocks noGrp="1" noRot="1" noChangeAspect="1" noChangeArrowheads="1" noTextEdit="1"/>
          </p:cNvSpPr>
          <p:nvPr>
            <p:ph type="sldImg"/>
          </p:nvPr>
        </p:nvSpPr>
        <p:spPr/>
      </p:sp>
      <p:sp>
        <p:nvSpPr>
          <p:cNvPr id="56324" name="Rectangle 3"/>
          <p:cNvSpPr>
            <a:spLocks noGrp="1" noChangeArrowheads="1"/>
          </p:cNvSpPr>
          <p:nvPr>
            <p:ph type="body" idx="1"/>
          </p:nvPr>
        </p:nvSpPr>
        <p:spPr>
          <a:noFill/>
        </p:spPr>
        <p:txBody>
          <a:bodyPr/>
          <a:lstStyle/>
          <a:p>
            <a:endParaRPr lang="en-US"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walk through an example again. Here's a utility matrix  for  users rating movies. Let's set N=2, meaning we'll be rating an unknown movie by averaging the two most similar movies rated by that user</a:t>
            </a:r>
            <a:endParaRPr lang="en-US" dirty="0"/>
          </a:p>
        </p:txBody>
      </p:sp>
      <p:sp>
        <p:nvSpPr>
          <p:cNvPr id="4" name="Slide Number Placeholder 3"/>
          <p:cNvSpPr>
            <a:spLocks noGrp="1"/>
          </p:cNvSpPr>
          <p:nvPr>
            <p:ph type="sldNum" sz="quarter" idx="5"/>
          </p:nvPr>
        </p:nvSpPr>
        <p:spPr/>
        <p:txBody>
          <a:bodyPr/>
          <a:lstStyle/>
          <a:p>
            <a:fld id="{DF0D4404-C563-6B43-A824-459A163A6375}" type="slidenum">
              <a:rPr lang="en-US" smtClean="0"/>
            </a:fld>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say we want to know "what would user 5 think about movie 1"</a:t>
            </a:r>
            <a:endParaRPr lang="en-US" dirty="0"/>
          </a:p>
        </p:txBody>
      </p:sp>
      <p:sp>
        <p:nvSpPr>
          <p:cNvPr id="4" name="Slide Number Placeholder 3"/>
          <p:cNvSpPr>
            <a:spLocks noGrp="1"/>
          </p:cNvSpPr>
          <p:nvPr>
            <p:ph type="sldNum" sz="quarter" idx="5"/>
          </p:nvPr>
        </p:nvSpPr>
        <p:spPr/>
        <p:txBody>
          <a:bodyPr/>
          <a:lstStyle/>
          <a:p>
            <a:fld id="{DF0D4404-C563-6B43-A824-459A163A6375}" type="slidenum">
              <a:rPr lang="en-US" smtClean="0"/>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p:spPr>
        <p:txBody>
          <a:bodyPr/>
          <a:lstStyle/>
          <a:p>
            <a:fld id="{F9EBCE95-FB7C-493D-A03B-AF73ACCA9F6D}" type="slidenum">
              <a:rPr lang="en-US"/>
            </a:fld>
            <a:endParaRPr lang="en-US"/>
          </a:p>
        </p:txBody>
      </p:sp>
      <p:sp>
        <p:nvSpPr>
          <p:cNvPr id="17411" name="Rectangle 2"/>
          <p:cNvSpPr>
            <a:spLocks noGrp="1" noRot="1" noChangeAspect="1" noChangeArrowheads="1" noTextEdit="1"/>
          </p:cNvSpPr>
          <p:nvPr>
            <p:ph type="sldImg"/>
          </p:nvPr>
        </p:nvSpPr>
        <p:spPr/>
      </p:sp>
      <p:sp>
        <p:nvSpPr>
          <p:cNvPr id="17412" name="Rectangle 3"/>
          <p:cNvSpPr>
            <a:spLocks noGrp="1" noChangeArrowheads="1"/>
          </p:cNvSpPr>
          <p:nvPr>
            <p:ph type="body" idx="1"/>
          </p:nvPr>
        </p:nvSpPr>
        <p:spPr>
          <a:noFill/>
        </p:spPr>
        <p:txBody>
          <a:bodyPr/>
          <a:lstStyle/>
          <a:p>
            <a:pPr eaLnBrk="1" hangingPunct="1"/>
            <a:r>
              <a:rPr lang="en-US" dirty="0"/>
              <a:t>A common setup of the recommender system task is that the user is searching for something, CLICK it could be a product, a news item, a web site, CLICK and the system returns recommendations. That turns out to be CLICK a huge application space that billions of people deal with every day.  Seller of products like Amazon or Alibaba,  news aggregators like Apple, Facebook, and Google, Video sites like YouTube, </a:t>
            </a:r>
            <a:r>
              <a:rPr lang="en-US" dirty="0" err="1"/>
              <a:t>bilibili</a:t>
            </a:r>
            <a:r>
              <a:rPr lang="en-US" dirty="0"/>
              <a:t>, providers of movies or music on demand like Netflix, Spotify or Apple Music.</a:t>
            </a:r>
            <a:endParaRPr lang="en-US"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schemeClr val="bg1"/>
                </a:solidFill>
                <a:latin typeface="Arial" panose="020B0604020202090204" pitchFamily="34" charset="0"/>
                <a:cs typeface="Arial" panose="020B0604020202090204" pitchFamily="34" charset="0"/>
              </a:rPr>
              <a:t>First, we want to find the 2 movies that are most similar to movie 1, and rated by user 5</a:t>
            </a:r>
            <a:endParaRPr lang="en-US" sz="1200" dirty="0">
              <a:solidFill>
                <a:schemeClr val="bg1"/>
              </a:solidFill>
              <a:latin typeface="Arial" panose="020B0604020202090204" pitchFamily="34" charset="0"/>
              <a:cs typeface="Arial" panose="020B0604020202090204" pitchFamily="34" charset="0"/>
            </a:endParaRPr>
          </a:p>
          <a:p>
            <a:endParaRPr lang="en-US" sz="1200" dirty="0">
              <a:solidFill>
                <a:schemeClr val="bg1"/>
              </a:solidFill>
              <a:latin typeface="Arial" panose="020B0604020202090204" pitchFamily="34" charset="0"/>
              <a:cs typeface="Arial" panose="020B0604020202090204" pitchFamily="34" charset="0"/>
            </a:endParaRPr>
          </a:p>
          <a:p>
            <a:r>
              <a:rPr lang="en-US" sz="1200" dirty="0">
                <a:solidFill>
                  <a:schemeClr val="bg1"/>
                </a:solidFill>
                <a:latin typeface="Arial" panose="020B0604020202090204" pitchFamily="34" charset="0"/>
                <a:cs typeface="Arial" panose="020B0604020202090204" pitchFamily="34" charset="0"/>
              </a:rPr>
              <a:t>We're using mean-centered item-overlap cosine as similarity</a:t>
            </a:r>
            <a:endParaRPr lang="en-US" sz="1200" dirty="0">
              <a:solidFill>
                <a:schemeClr val="bg1"/>
              </a:solidFill>
              <a:latin typeface="Arial" panose="020B0604020202090204" pitchFamily="34" charset="0"/>
              <a:cs typeface="Arial" panose="020B0604020202090204" pitchFamily="34" charset="0"/>
            </a:endParaRPr>
          </a:p>
          <a:p>
            <a:r>
              <a:rPr lang="en-US" sz="1200" dirty="0">
                <a:solidFill>
                  <a:schemeClr val="bg1"/>
                </a:solidFill>
                <a:latin typeface="Arial" panose="020B0604020202090204" pitchFamily="34" charset="0"/>
                <a:cs typeface="Arial" panose="020B0604020202090204" pitchFamily="34" charset="0"/>
              </a:rPr>
              <a:t>We're going to compute the mean rating from each *movie* I, and subtract it from the whole row</a:t>
            </a:r>
            <a:endParaRPr lang="en-US" sz="1200" dirty="0">
              <a:solidFill>
                <a:schemeClr val="bg1"/>
              </a:solidFill>
              <a:latin typeface="Arial" panose="020B0604020202090204" pitchFamily="34" charset="0"/>
              <a:cs typeface="Arial" panose="020B0604020202090204" pitchFamily="34" charset="0"/>
            </a:endParaRPr>
          </a:p>
          <a:p>
            <a:r>
              <a:rPr lang="en-US" sz="1200" dirty="0">
                <a:solidFill>
                  <a:schemeClr val="bg1"/>
                </a:solidFill>
                <a:latin typeface="Arial" panose="020B0604020202090204" pitchFamily="34" charset="0"/>
                <a:cs typeface="Arial" panose="020B0604020202090204" pitchFamily="34" charset="0"/>
              </a:rPr>
              <a:t>Then we'll compute cosine similarities between rows to find the movies that are most like movie 1</a:t>
            </a:r>
            <a:endParaRPr lang="en-US" sz="1200" dirty="0">
              <a:solidFill>
                <a:schemeClr val="bg1"/>
              </a:solidFill>
              <a:latin typeface="Arial" panose="020B0604020202090204" pitchFamily="34" charset="0"/>
              <a:cs typeface="Arial" panose="020B0604020202090204" pitchFamily="34" charset="0"/>
            </a:endParaRPr>
          </a:p>
          <a:p>
            <a:endParaRPr lang="en-US" sz="1200" dirty="0">
              <a:solidFill>
                <a:schemeClr val="bg1"/>
              </a:solidFill>
              <a:latin typeface="Arial" panose="020B0604020202090204" pitchFamily="34" charset="0"/>
              <a:cs typeface="Arial" panose="020B0604020202090204" pitchFamily="34" charset="0"/>
            </a:endParaRPr>
          </a:p>
          <a:p>
            <a:r>
              <a:rPr lang="en-US" sz="1200" dirty="0">
                <a:solidFill>
                  <a:schemeClr val="bg1"/>
                </a:solidFill>
                <a:latin typeface="Arial" panose="020B0604020202090204" pitchFamily="34" charset="0"/>
                <a:cs typeface="Arial" panose="020B0604020202090204" pitchFamily="34" charset="0"/>
              </a:rPr>
              <a:t>I'm going to give you a hint that it's going to be movies 3 and 6, so I'll  just show the computation for them</a:t>
            </a:r>
            <a:endParaRPr lang="en-US" sz="1200" dirty="0">
              <a:solidFill>
                <a:schemeClr val="bg1"/>
              </a:solidFill>
              <a:latin typeface="Arial" panose="020B0604020202090204" pitchFamily="34" charset="0"/>
              <a:cs typeface="Arial" panose="020B0604020202090204" pitchFamily="34" charset="0"/>
            </a:endParaRPr>
          </a:p>
        </p:txBody>
      </p:sp>
      <p:sp>
        <p:nvSpPr>
          <p:cNvPr id="4" name="Slide Number Placeholder 3"/>
          <p:cNvSpPr>
            <a:spLocks noGrp="1"/>
          </p:cNvSpPr>
          <p:nvPr>
            <p:ph type="sldNum" sz="quarter" idx="10"/>
          </p:nvPr>
        </p:nvSpPr>
        <p:spPr/>
        <p:txBody>
          <a:bodyPr/>
          <a:lstStyle/>
          <a:p>
            <a:fld id="{EE707532-839C-41A2-9E71-D5288AEAE66A}" type="slidenum">
              <a:rPr lang="en-US" smtClean="0"/>
            </a:fld>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schemeClr val="bg1"/>
                </a:solidFill>
                <a:latin typeface="Arial" panose="020B0604020202090204" pitchFamily="34" charset="0"/>
                <a:cs typeface="Arial" panose="020B0604020202090204" pitchFamily="34" charset="0"/>
              </a:rPr>
              <a:t>Here's movies 1,3, and 6 with the means subtracted</a:t>
            </a:r>
            <a:endParaRPr lang="en-US" sz="1200" dirty="0">
              <a:solidFill>
                <a:schemeClr val="bg1"/>
              </a:solidFill>
              <a:latin typeface="Arial" panose="020B0604020202090204" pitchFamily="34" charset="0"/>
              <a:cs typeface="Arial" panose="020B0604020202090204" pitchFamily="34" charset="0"/>
            </a:endParaRPr>
          </a:p>
        </p:txBody>
      </p:sp>
      <p:sp>
        <p:nvSpPr>
          <p:cNvPr id="4" name="Slide Number Placeholder 3"/>
          <p:cNvSpPr>
            <a:spLocks noGrp="1"/>
          </p:cNvSpPr>
          <p:nvPr>
            <p:ph type="sldNum" sz="quarter" idx="10"/>
          </p:nvPr>
        </p:nvSpPr>
        <p:spPr/>
        <p:txBody>
          <a:bodyPr/>
          <a:lstStyle/>
          <a:p>
            <a:fld id="{EE707532-839C-41A2-9E71-D5288AEAE66A}" type="slidenum">
              <a:rPr lang="en-US" smtClean="0"/>
            </a:fld>
            <a:endParaRPr 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schemeClr val="bg1"/>
                </a:solidFill>
                <a:latin typeface="Arial" panose="020B0604020202090204" pitchFamily="34" charset="0"/>
                <a:cs typeface="Arial" panose="020B0604020202090204" pitchFamily="34" charset="0"/>
              </a:rPr>
              <a:t>OK, now we just need to know how </a:t>
            </a:r>
            <a:r>
              <a:rPr lang="en-US" sz="1200" b="1" dirty="0">
                <a:solidFill>
                  <a:schemeClr val="bg1"/>
                </a:solidFill>
                <a:latin typeface="Arial" panose="020B0604020202090204" pitchFamily="34" charset="0"/>
                <a:cs typeface="Arial" panose="020B0604020202090204" pitchFamily="34" charset="0"/>
              </a:rPr>
              <a:t>similar</a:t>
            </a:r>
            <a:r>
              <a:rPr lang="en-US" sz="1200" dirty="0">
                <a:solidFill>
                  <a:schemeClr val="bg1"/>
                </a:solidFill>
                <a:latin typeface="Arial" panose="020B0604020202090204" pitchFamily="34" charset="0"/>
                <a:cs typeface="Arial" panose="020B0604020202090204" pitchFamily="34" charset="0"/>
              </a:rPr>
              <a:t> all the movies are to movie </a:t>
            </a:r>
            <a:r>
              <a:rPr lang="en-US" sz="1200" b="1" dirty="0">
                <a:solidFill>
                  <a:schemeClr val="bg1"/>
                </a:solidFill>
                <a:latin typeface="Arial" panose="020B0604020202090204" pitchFamily="34" charset="0"/>
                <a:cs typeface="Arial" panose="020B0604020202090204" pitchFamily="34" charset="0"/>
              </a:rPr>
              <a:t>1</a:t>
            </a:r>
            <a:r>
              <a:rPr lang="en-US" sz="1200" dirty="0">
                <a:solidFill>
                  <a:schemeClr val="bg1"/>
                </a:solidFill>
                <a:latin typeface="Arial" panose="020B0604020202090204" pitchFamily="34" charset="0"/>
                <a:cs typeface="Arial" panose="020B0604020202090204" pitchFamily="34" charset="0"/>
              </a:rPr>
              <a:t>.  Again, I'm just computing for 3 and 6 so this video doesn't become endless.</a:t>
            </a:r>
            <a:endParaRPr lang="en-US" sz="1200" dirty="0">
              <a:solidFill>
                <a:schemeClr val="bg1"/>
              </a:solidFill>
              <a:latin typeface="Arial" panose="020B0604020202090204" pitchFamily="34" charset="0"/>
              <a:cs typeface="Arial" panose="020B0604020202090204" pitchFamily="34" charset="0"/>
            </a:endParaRPr>
          </a:p>
          <a:p>
            <a:endParaRPr lang="en-US" sz="1200" dirty="0">
              <a:solidFill>
                <a:schemeClr val="bg1"/>
              </a:solidFill>
              <a:latin typeface="Arial" panose="020B0604020202090204" pitchFamily="34" charset="0"/>
              <a:cs typeface="Arial" panose="020B0604020202090204" pitchFamily="34" charset="0"/>
            </a:endParaRPr>
          </a:p>
          <a:p>
            <a:r>
              <a:rPr lang="en-US" sz="1200" dirty="0">
                <a:solidFill>
                  <a:schemeClr val="bg1"/>
                </a:solidFill>
                <a:latin typeface="Arial" panose="020B0604020202090204" pitchFamily="34" charset="0"/>
                <a:cs typeface="Arial" panose="020B0604020202090204" pitchFamily="34" charset="0"/>
              </a:rPr>
              <a:t>So for 1 and 3, we do the item-overlapping cosine, so we're going to do be doing the dot product for users 1,  user 9, and user 11, so we'll treat these as if they are vectors with three elements.</a:t>
            </a:r>
            <a:endParaRPr lang="en-US" sz="1200" dirty="0">
              <a:solidFill>
                <a:schemeClr val="bg1"/>
              </a:solidFill>
              <a:latin typeface="Arial" panose="020B0604020202090204" pitchFamily="34" charset="0"/>
              <a:cs typeface="Arial" panose="020B0604020202090204" pitchFamily="34" charset="0"/>
            </a:endParaRPr>
          </a:p>
        </p:txBody>
      </p:sp>
      <p:sp>
        <p:nvSpPr>
          <p:cNvPr id="4" name="Slide Number Placeholder 3"/>
          <p:cNvSpPr>
            <a:spLocks noGrp="1"/>
          </p:cNvSpPr>
          <p:nvPr>
            <p:ph type="sldNum" sz="quarter" idx="10"/>
          </p:nvPr>
        </p:nvSpPr>
        <p:spPr/>
        <p:txBody>
          <a:bodyPr/>
          <a:lstStyle/>
          <a:p>
            <a:fld id="{EE707532-839C-41A2-9E71-D5288AEAE66A}" type="slidenum">
              <a:rPr lang="en-US" smtClean="0"/>
            </a:fld>
            <a:endParaRPr 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the cosine, remember we're just coming it for the user dimensions they both have values for.</a:t>
            </a:r>
            <a:endParaRPr lang="en-US" dirty="0"/>
          </a:p>
        </p:txBody>
      </p:sp>
      <p:sp>
        <p:nvSpPr>
          <p:cNvPr id="4" name="Slide Number Placeholder 3"/>
          <p:cNvSpPr>
            <a:spLocks noGrp="1"/>
          </p:cNvSpPr>
          <p:nvPr>
            <p:ph type="sldNum" sz="quarter" idx="5"/>
          </p:nvPr>
        </p:nvSpPr>
        <p:spPr/>
        <p:txBody>
          <a:bodyPr/>
          <a:lstStyle/>
          <a:p>
            <a:fld id="{DF0D4404-C563-6B43-A824-459A163A6375}" type="slidenum">
              <a:rPr lang="en-US" smtClean="0"/>
            </a:fld>
            <a:endParaRPr 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put those cosines here in the similarity column to mean how similar these movies are to movie 1,  of course we would have to compute the similarity of all the other movies to movie 1 too, but I'm cheating by telling you that all the other similarities are smaller, and we're just doing |N|=2, we're just estimating this missing value from the 2 most similar movies</a:t>
            </a:r>
            <a:endParaRPr lang="en-US" dirty="0"/>
          </a:p>
        </p:txBody>
      </p:sp>
      <p:sp>
        <p:nvSpPr>
          <p:cNvPr id="4" name="Slide Number Placeholder 3"/>
          <p:cNvSpPr>
            <a:spLocks noGrp="1"/>
          </p:cNvSpPr>
          <p:nvPr>
            <p:ph type="sldNum" sz="quarter" idx="5"/>
          </p:nvPr>
        </p:nvSpPr>
        <p:spPr/>
        <p:txBody>
          <a:bodyPr/>
          <a:lstStyle/>
          <a:p>
            <a:fld id="{DF0D4404-C563-6B43-A824-459A163A6375}" type="slidenum">
              <a:rPr lang="en-US" smtClean="0"/>
            </a:fld>
            <a:endParaRPr 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here's the weighted average.  If we just took the non-weighted average, it would be the average of 2 and 3, so 2.5.</a:t>
            </a:r>
            <a:endParaRPr lang="en-US" dirty="0"/>
          </a:p>
          <a:p>
            <a:endParaRPr lang="en-US" dirty="0"/>
          </a:p>
          <a:p>
            <a:r>
              <a:rPr lang="en-US" dirty="0"/>
              <a:t>So get a slightly different number, which turns out to work slight better, by saying that movie 6 is slightly more similar to movie 1, so we're going to weight it a bit more</a:t>
            </a:r>
            <a:endParaRPr lang="en-US" dirty="0"/>
          </a:p>
        </p:txBody>
      </p:sp>
      <p:sp>
        <p:nvSpPr>
          <p:cNvPr id="4" name="Slide Number Placeholder 3"/>
          <p:cNvSpPr>
            <a:spLocks noGrp="1"/>
          </p:cNvSpPr>
          <p:nvPr>
            <p:ph type="sldNum" sz="quarter" idx="5"/>
          </p:nvPr>
        </p:nvSpPr>
        <p:spPr/>
        <p:txBody>
          <a:bodyPr/>
          <a:lstStyle/>
          <a:p>
            <a:fld id="{DF0D4404-C563-6B43-A824-459A163A6375}" type="slidenum">
              <a:rPr lang="en-US" smtClean="0"/>
            </a:fld>
            <a:endParaRPr 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7"/>
          <p:cNvSpPr>
            <a:spLocks noGrp="1" noChangeArrowheads="1"/>
          </p:cNvSpPr>
          <p:nvPr>
            <p:ph type="sldNum" sz="quarter" idx="5"/>
          </p:nvPr>
        </p:nvSpPr>
        <p:spPr>
          <a:noFill/>
        </p:spPr>
        <p:txBody>
          <a:bodyPr/>
          <a:lstStyle/>
          <a:p>
            <a:fld id="{7CE49D6C-BD6D-460B-B0FA-43F63A9C9A54}" type="slidenum">
              <a:rPr lang="en-US"/>
            </a:fld>
            <a:endParaRPr lang="en-US"/>
          </a:p>
        </p:txBody>
      </p:sp>
      <p:sp>
        <p:nvSpPr>
          <p:cNvPr id="27651" name="Rectangle 2"/>
          <p:cNvSpPr>
            <a:spLocks noGrp="1" noRot="1" noChangeAspect="1" noChangeArrowheads="1" noTextEdit="1"/>
          </p:cNvSpPr>
          <p:nvPr>
            <p:ph type="sldImg"/>
          </p:nvPr>
        </p:nvSpPr>
        <p:spPr/>
      </p:sp>
      <p:sp>
        <p:nvSpPr>
          <p:cNvPr id="27652" name="Rectangle 3"/>
          <p:cNvSpPr>
            <a:spLocks noGrp="1" noChangeArrowheads="1"/>
          </p:cNvSpPr>
          <p:nvPr>
            <p:ph type="body" idx="1"/>
          </p:nvPr>
        </p:nvSpPr>
        <p:spPr>
          <a:noFill/>
        </p:spPr>
        <p:txBody>
          <a:bodyPr/>
          <a:lstStyle/>
          <a:p>
            <a:r>
              <a:rPr lang="en-US" sz="1200" b="0" i="0" u="none" strike="noStrike" kern="1200" baseline="0" dirty="0">
                <a:solidFill>
                  <a:schemeClr val="tx1"/>
                </a:solidFill>
                <a:latin typeface="+mn-lt"/>
                <a:ea typeface="+mn-ea"/>
                <a:cs typeface="+mn-cs"/>
              </a:rPr>
              <a:t>In practice, item-item works better than user-user.  Why?  items tend to be classifiable in simple</a:t>
            </a:r>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terms. For example, music tends to belong to a single genre. It is hard to imagine how a piece of music could be both a Beyonce song and 1700’s baroque. On the other hand, there are individuals who like both Beyonce and 1700’s baroque, and who listen to both.  Furthermore, items are relatively constant (a </a:t>
            </a:r>
            <a:r>
              <a:rPr lang="en-US" sz="1200" b="0" i="0" u="none" strike="noStrike" kern="1200" baseline="0" dirty="0" err="1">
                <a:solidFill>
                  <a:schemeClr val="tx1"/>
                </a:solidFill>
                <a:latin typeface="+mn-lt"/>
                <a:ea typeface="+mn-ea"/>
                <a:cs typeface="+mn-cs"/>
              </a:rPr>
              <a:t>bach</a:t>
            </a:r>
            <a:r>
              <a:rPr lang="en-US" sz="1200" b="0" i="0" u="none" strike="noStrike" kern="1200" baseline="0" dirty="0">
                <a:solidFill>
                  <a:schemeClr val="tx1"/>
                </a:solidFill>
                <a:latin typeface="+mn-lt"/>
                <a:ea typeface="+mn-ea"/>
                <a:cs typeface="+mn-cs"/>
              </a:rPr>
              <a:t> fugue is always a </a:t>
            </a:r>
            <a:r>
              <a:rPr lang="en-US" sz="1200" b="0" i="0" u="none" strike="noStrike" kern="1200" baseline="0" dirty="0" err="1">
                <a:solidFill>
                  <a:schemeClr val="tx1"/>
                </a:solidFill>
                <a:latin typeface="+mn-lt"/>
                <a:ea typeface="+mn-ea"/>
                <a:cs typeface="+mn-cs"/>
              </a:rPr>
              <a:t>bach</a:t>
            </a:r>
            <a:r>
              <a:rPr lang="en-US" sz="1200" b="0" i="0" u="none" strike="noStrike" kern="1200" baseline="0" dirty="0">
                <a:solidFill>
                  <a:schemeClr val="tx1"/>
                </a:solidFill>
                <a:latin typeface="+mn-lt"/>
                <a:ea typeface="+mn-ea"/>
                <a:cs typeface="+mn-cs"/>
              </a:rPr>
              <a:t> fugue) but people are dynamic, their tastes change.</a:t>
            </a:r>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The consequence is that it is easier to discover items that are similar  than users that are similar.</a:t>
            </a:r>
            <a:endParaRPr lang="en-US" sz="1200" b="0" i="0" u="none" strike="noStrike" kern="1200" baseline="0" dirty="0">
              <a:solidFill>
                <a:schemeClr val="tx1"/>
              </a:solidFill>
              <a:latin typeface="+mn-lt"/>
              <a:ea typeface="+mn-ea"/>
              <a:cs typeface="+mn-cs"/>
            </a:endParaRPr>
          </a:p>
          <a:p>
            <a:pPr eaLnBrk="1" hangingPunct="1"/>
            <a:endParaRPr lang="en-US" dirty="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5"/>
          </p:nvPr>
        </p:nvSpPr>
        <p:spPr>
          <a:noFill/>
        </p:spPr>
        <p:txBody>
          <a:bodyPr/>
          <a:lstStyle/>
          <a:p>
            <a:fld id="{BDFB1CFC-CF59-4F0D-B90C-856AA38F7767}" type="slidenum">
              <a:rPr lang="en-US"/>
            </a:fld>
            <a:endParaRPr lang="en-US"/>
          </a:p>
        </p:txBody>
      </p:sp>
      <p:sp>
        <p:nvSpPr>
          <p:cNvPr id="58371" name="Rectangle 2"/>
          <p:cNvSpPr>
            <a:spLocks noGrp="1" noRot="1" noChangeAspect="1" noChangeArrowheads="1" noTextEdit="1"/>
          </p:cNvSpPr>
          <p:nvPr>
            <p:ph type="sldImg"/>
          </p:nvPr>
        </p:nvSpPr>
        <p:spPr/>
      </p:sp>
      <p:sp>
        <p:nvSpPr>
          <p:cNvPr id="58372" name="Rectangle 3"/>
          <p:cNvSpPr>
            <a:spLocks noGrp="1" noChangeArrowheads="1"/>
          </p:cNvSpPr>
          <p:nvPr>
            <p:ph type="body" idx="1"/>
          </p:nvPr>
        </p:nvSpPr>
        <p:spPr>
          <a:noFill/>
        </p:spPr>
        <p:txBody>
          <a:bodyPr/>
          <a:lstStyle/>
          <a:p>
            <a:pPr eaLnBrk="1" hangingPunct="1"/>
            <a:endParaRPr lang="en-US" dirty="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English Title:</a:t>
            </a:r>
            <a:r>
              <a:rPr lang="en-US" baseline="0" dirty="0"/>
              <a:t> Uppercase, Calibri size 60, XJTLU Navy</a:t>
            </a:r>
            <a:endParaRPr lang="en-US" baseline="0" dirty="0"/>
          </a:p>
          <a:p>
            <a:r>
              <a:rPr lang="en-US" baseline="0" dirty="0"/>
              <a:t>English Subtitle: Uppercase, Calibri size 36, XJTLU Navy</a:t>
            </a:r>
            <a:endParaRPr lang="en-US" baseline="0" dirty="0"/>
          </a:p>
        </p:txBody>
      </p:sp>
      <p:sp>
        <p:nvSpPr>
          <p:cNvPr id="4" name="Slide Number Placeholder 3"/>
          <p:cNvSpPr>
            <a:spLocks noGrp="1"/>
          </p:cNvSpPr>
          <p:nvPr>
            <p:ph type="sldNum" sz="quarter" idx="10"/>
          </p:nvPr>
        </p:nvSpPr>
        <p:spPr/>
        <p:txBody>
          <a:bodyPr/>
          <a:lstStyle/>
          <a:p>
            <a:fld id="{5CF7EA8C-4442-2B43-BEFB-AB7F822E7733}" type="slidenum">
              <a:rPr lang="en-US" smtClean="0"/>
            </a:fld>
            <a:endParaRPr 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English Title:</a:t>
            </a:r>
            <a:r>
              <a:rPr lang="en-US" baseline="0" dirty="0"/>
              <a:t> Uppercase, Calibri size 60, XJTLU Navy</a:t>
            </a:r>
            <a:endParaRPr lang="en-US" baseline="0" dirty="0"/>
          </a:p>
          <a:p>
            <a:r>
              <a:rPr lang="en-US" baseline="0" dirty="0"/>
              <a:t>English Subtitle: Uppercase, Calibri size 36, XJTLU Navy</a:t>
            </a:r>
            <a:endParaRPr lang="en-US" baseline="0" dirty="0"/>
          </a:p>
        </p:txBody>
      </p:sp>
      <p:sp>
        <p:nvSpPr>
          <p:cNvPr id="4" name="Slide Number Placeholder 3"/>
          <p:cNvSpPr>
            <a:spLocks noGrp="1"/>
          </p:cNvSpPr>
          <p:nvPr>
            <p:ph type="sldNum" sz="quarter" idx="10"/>
          </p:nvPr>
        </p:nvSpPr>
        <p:spPr/>
        <p:txBody>
          <a:bodyPr/>
          <a:lstStyle/>
          <a:p>
            <a:fld id="{5CF7EA8C-4442-2B43-BEFB-AB7F822E7733}" type="slidenum">
              <a:rPr lang="en-US" smtClean="0"/>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7"/>
          <p:cNvSpPr>
            <a:spLocks noGrp="1" noChangeArrowheads="1"/>
          </p:cNvSpPr>
          <p:nvPr>
            <p:ph type="sldNum" sz="quarter" idx="5"/>
          </p:nvPr>
        </p:nvSpPr>
        <p:spPr>
          <a:noFill/>
        </p:spPr>
        <p:txBody>
          <a:bodyPr/>
          <a:lstStyle/>
          <a:p>
            <a:fld id="{DCDDA97D-BC7C-42F4-AC55-3C5613A05AF2}" type="slidenum">
              <a:rPr lang="en-US"/>
            </a:fld>
            <a:endParaRPr lang="en-US"/>
          </a:p>
        </p:txBody>
      </p:sp>
      <p:sp>
        <p:nvSpPr>
          <p:cNvPr id="23555" name="Rectangle 2"/>
          <p:cNvSpPr>
            <a:spLocks noGrp="1" noRot="1" noChangeAspect="1" noChangeArrowheads="1" noTextEdit="1"/>
          </p:cNvSpPr>
          <p:nvPr>
            <p:ph type="sldImg"/>
          </p:nvPr>
        </p:nvSpPr>
        <p:spPr/>
      </p:sp>
      <p:sp>
        <p:nvSpPr>
          <p:cNvPr id="23556" name="Rectangle 3"/>
          <p:cNvSpPr>
            <a:spLocks noGrp="1" noChangeArrowheads="1"/>
          </p:cNvSpPr>
          <p:nvPr>
            <p:ph type="body" idx="1"/>
          </p:nvPr>
        </p:nvSpPr>
        <p:spPr>
          <a:noFill/>
        </p:spPr>
        <p:txBody>
          <a:bodyPr/>
          <a:lstStyle/>
          <a:p>
            <a:pPr eaLnBrk="1" hangingPunct="1"/>
            <a:r>
              <a:rPr lang="en-US" dirty="0"/>
              <a:t>Of course there are many ways that recommendations happen.  Someone could curate a list of favorites, or an outlet could publish some lists of essential items.  Or we could rely on user data, but via simple aggregates; top 10 lists, most popular lists.</a:t>
            </a:r>
            <a:endParaRPr lang="en-US" dirty="0"/>
          </a:p>
          <a:p>
            <a:pPr eaLnBrk="1" hangingPunct="1"/>
            <a:endParaRPr lang="en-US" dirty="0"/>
          </a:p>
          <a:p>
            <a:pPr eaLnBrk="1" hangingPunct="1"/>
            <a:r>
              <a:rPr lang="en-US" dirty="0"/>
              <a:t>CLICK. What we'll focus on today, however, is the 3</a:t>
            </a:r>
            <a:r>
              <a:rPr lang="en-US" baseline="30000" dirty="0"/>
              <a:t>rd</a:t>
            </a:r>
            <a:r>
              <a:rPr lang="en-US" dirty="0"/>
              <a:t> : making recommendations tailored to individual users.</a:t>
            </a:r>
            <a:endParaRPr lang="en-US" dirty="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first mention very briefly a more recent recommendation system algorithm, which basically combines collaborative filtering and content filtering by learning embeddings for both videos and users.  What YouTube does, or did as of this paper, was train a huge neural net, with a </a:t>
            </a:r>
            <a:r>
              <a:rPr lang="en-US" dirty="0" err="1"/>
              <a:t>softmax</a:t>
            </a:r>
            <a:r>
              <a:rPr lang="en-US" dirty="0"/>
              <a:t> over millions of possible videos, to predict the next video the user will watch. </a:t>
            </a:r>
            <a:endParaRPr lang="en-US" dirty="0"/>
          </a:p>
          <a:p>
            <a:endParaRPr lang="en-US" dirty="0"/>
          </a:p>
          <a:p>
            <a:r>
              <a:rPr lang="en-US" dirty="0"/>
              <a:t>It takes as input features</a:t>
            </a:r>
            <a:endParaRPr lang="en-US" dirty="0"/>
          </a:p>
          <a:p>
            <a:endParaRPr lang="en-US" dirty="0"/>
          </a:p>
          <a:p>
            <a:r>
              <a:rPr lang="en-US" dirty="0"/>
              <a:t>And by training on huge </a:t>
            </a:r>
            <a:r>
              <a:rPr lang="en-US" dirty="0" err="1"/>
              <a:t>numbesr</a:t>
            </a:r>
            <a:r>
              <a:rPr lang="en-US" dirty="0"/>
              <a:t> of users selection of videos, the system learns a classifier, and simultaneously learns embeddings. </a:t>
            </a:r>
            <a:endParaRPr lang="en-US" dirty="0"/>
          </a:p>
          <a:p>
            <a:endParaRPr lang="en-US" dirty="0"/>
          </a:p>
          <a:p>
            <a:r>
              <a:rPr lang="en-US" dirty="0"/>
              <a:t>Now what's the loss function for this classifier? Accuracy at predicting whether a user will watch a video</a:t>
            </a:r>
            <a:endParaRPr lang="en-US" dirty="0"/>
          </a:p>
        </p:txBody>
      </p:sp>
      <p:sp>
        <p:nvSpPr>
          <p:cNvPr id="4" name="Slide Number Placeholder 3"/>
          <p:cNvSpPr>
            <a:spLocks noGrp="1"/>
          </p:cNvSpPr>
          <p:nvPr>
            <p:ph type="sldNum" sz="quarter" idx="5"/>
          </p:nvPr>
        </p:nvSpPr>
        <p:spPr/>
        <p:txBody>
          <a:bodyPr/>
          <a:lstStyle/>
          <a:p>
            <a:fld id="{DF0D4404-C563-6B43-A824-459A163A6375}" type="slidenum">
              <a:rPr lang="en-US" smtClean="0"/>
            </a:fld>
            <a:endParaRPr 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 same loss function, or a related one, can be used to evaluate recommendation engines.  In other words, we take our utility matrix</a:t>
            </a:r>
            <a:endParaRPr lang="en-US" dirty="0"/>
          </a:p>
        </p:txBody>
      </p:sp>
      <p:sp>
        <p:nvSpPr>
          <p:cNvPr id="4" name="Slide Number Placeholder 3"/>
          <p:cNvSpPr>
            <a:spLocks noGrp="1"/>
          </p:cNvSpPr>
          <p:nvPr>
            <p:ph type="sldNum" sz="quarter" idx="5"/>
          </p:nvPr>
        </p:nvSpPr>
        <p:spPr/>
        <p:txBody>
          <a:bodyPr/>
          <a:lstStyle/>
          <a:p>
            <a:fld id="{DF0D4404-C563-6B43-A824-459A163A6375}" type="slidenum">
              <a:rPr lang="en-US" smtClean="0"/>
            </a:fld>
            <a:endParaRPr 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like most other applications we've seen, hold out an unseen test set</a:t>
            </a:r>
            <a:endParaRPr lang="en-US" dirty="0"/>
          </a:p>
        </p:txBody>
      </p:sp>
      <p:sp>
        <p:nvSpPr>
          <p:cNvPr id="4" name="Slide Number Placeholder 3"/>
          <p:cNvSpPr>
            <a:spLocks noGrp="1"/>
          </p:cNvSpPr>
          <p:nvPr>
            <p:ph type="sldNum" sz="quarter" idx="5"/>
          </p:nvPr>
        </p:nvSpPr>
        <p:spPr/>
        <p:txBody>
          <a:bodyPr/>
          <a:lstStyle/>
          <a:p>
            <a:fld id="{DF0D4404-C563-6B43-A824-459A163A6375}" type="slidenum">
              <a:rPr lang="en-US" smtClean="0"/>
            </a:fld>
            <a:endParaRPr 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a:spLocks noGrp="1" noChangeArrowheads="1"/>
          </p:cNvSpPr>
          <p:nvPr>
            <p:ph type="sldNum" sz="quarter" idx="5"/>
          </p:nvPr>
        </p:nvSpPr>
        <p:spPr>
          <a:noFill/>
        </p:spPr>
        <p:txBody>
          <a:bodyPr/>
          <a:lstStyle/>
          <a:p>
            <a:fld id="{93501BA1-4696-45E9-9D93-8A461B9BB2A4}" type="slidenum">
              <a:rPr lang="en-US"/>
            </a:fld>
            <a:endParaRPr lang="en-US"/>
          </a:p>
        </p:txBody>
      </p:sp>
      <p:sp>
        <p:nvSpPr>
          <p:cNvPr id="62467" name="Rectangle 2"/>
          <p:cNvSpPr>
            <a:spLocks noGrp="1" noRot="1" noChangeAspect="1" noChangeArrowheads="1" noTextEdit="1"/>
          </p:cNvSpPr>
          <p:nvPr>
            <p:ph type="sldImg"/>
          </p:nvPr>
        </p:nvSpPr>
        <p:spPr/>
      </p:sp>
      <p:sp>
        <p:nvSpPr>
          <p:cNvPr id="62468" name="Rectangle 3"/>
          <p:cNvSpPr>
            <a:spLocks noGrp="1" noChangeArrowheads="1"/>
          </p:cNvSpPr>
          <p:nvPr>
            <p:ph type="body" idx="1"/>
          </p:nvPr>
        </p:nvSpPr>
        <p:spPr>
          <a:noFill/>
        </p:spPr>
        <p:txBody>
          <a:bodyPr/>
          <a:lstStyle/>
          <a:p>
            <a:pPr eaLnBrk="1" hangingPunct="1"/>
            <a:r>
              <a:rPr lang="en-US" dirty="0"/>
              <a:t>And then compare our system with what the users actual wanted or rated or purchased or listened to. Using the difference between the true and predicting videos (either by RMS error, or by a correlation with rankings)</a:t>
            </a:r>
            <a:endParaRPr lang="en-US" dirty="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Title:</a:t>
            </a:r>
            <a:r>
              <a:rPr lang="en-US" baseline="0" dirty="0"/>
              <a:t> Uppercase, Calibri size 60, XJTLU Navy</a:t>
            </a:r>
            <a:endParaRPr lang="en-US" baseline="0" dirty="0"/>
          </a:p>
        </p:txBody>
      </p:sp>
      <p:sp>
        <p:nvSpPr>
          <p:cNvPr id="4" name="Slide Number Placeholder 3"/>
          <p:cNvSpPr>
            <a:spLocks noGrp="1"/>
          </p:cNvSpPr>
          <p:nvPr>
            <p:ph type="sldNum" sz="quarter" idx="10"/>
          </p:nvPr>
        </p:nvSpPr>
        <p:spPr/>
        <p:txBody>
          <a:bodyPr/>
          <a:lstStyle/>
          <a:p>
            <a:fld id="{5CF7EA8C-4442-2B43-BEFB-AB7F822E7733}" type="slidenum">
              <a:rPr lang="en-US" smtClean="0"/>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p:spPr>
        <p:txBody>
          <a:bodyPr/>
          <a:lstStyle/>
          <a:p>
            <a:fld id="{5268DB1A-B62B-4BD2-ABC6-C5CD78257C69}" type="slidenum">
              <a:rPr lang="en-US"/>
            </a:fld>
            <a:endParaRPr lang="en-US"/>
          </a:p>
        </p:txBody>
      </p:sp>
      <p:sp>
        <p:nvSpPr>
          <p:cNvPr id="19459" name="Rectangle 2"/>
          <p:cNvSpPr>
            <a:spLocks noGrp="1" noRot="1" noChangeAspect="1" noChangeArrowheads="1" noTextEdit="1"/>
          </p:cNvSpPr>
          <p:nvPr>
            <p:ph type="sldImg"/>
          </p:nvPr>
        </p:nvSpPr>
        <p:spPr/>
      </p:sp>
      <p:sp>
        <p:nvSpPr>
          <p:cNvPr id="19460" name="Rectangle 3"/>
          <p:cNvSpPr>
            <a:spLocks noGrp="1" noChangeArrowheads="1"/>
          </p:cNvSpPr>
          <p:nvPr>
            <p:ph type="body" idx="1"/>
          </p:nvPr>
        </p:nvSpPr>
        <p:spPr>
          <a:noFill/>
        </p:spPr>
        <p:txBody>
          <a:bodyPr/>
          <a:lstStyle/>
          <a:p>
            <a:r>
              <a:rPr lang="en-US" sz="1200" b="0" i="0" kern="1200" dirty="0">
                <a:solidFill>
                  <a:schemeClr val="tx1"/>
                </a:solidFill>
                <a:effectLst/>
                <a:latin typeface="+mn-lt"/>
                <a:ea typeface="+mn-ea"/>
                <a:cs typeface="+mn-cs"/>
              </a:rPr>
              <a:t>But also, there are ethical dimensions of these systems.  Recommendation systems can spread misinformation and radicalization. Developing solutions to this problem requires understanding how they work. </a:t>
            </a:r>
            <a:endParaRPr lang="en-US" sz="1200" b="0" i="0" kern="1200" dirty="0">
              <a:solidFill>
                <a:schemeClr val="tx1"/>
              </a:solidFill>
              <a:effectLst/>
              <a:latin typeface="+mn-lt"/>
              <a:ea typeface="+mn-ea"/>
              <a:cs typeface="+mn-c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p:cNvSpPr>
            <a:spLocks noGrp="1" noChangeArrowheads="1"/>
          </p:cNvSpPr>
          <p:nvPr>
            <p:ph type="sldNum" sz="quarter" idx="5"/>
          </p:nvPr>
        </p:nvSpPr>
        <p:spPr>
          <a:noFill/>
        </p:spPr>
        <p:txBody>
          <a:bodyPr/>
          <a:lstStyle/>
          <a:p>
            <a:fld id="{1803DE51-090F-4C98-A3F5-DA1CB983650E}" type="slidenum">
              <a:rPr lang="en-US"/>
            </a:fld>
            <a:endParaRPr lang="en-US"/>
          </a:p>
        </p:txBody>
      </p:sp>
      <p:sp>
        <p:nvSpPr>
          <p:cNvPr id="25603" name="Rectangle 2"/>
          <p:cNvSpPr>
            <a:spLocks noGrp="1" noRot="1" noChangeAspect="1" noChangeArrowheads="1" noTextEdit="1"/>
          </p:cNvSpPr>
          <p:nvPr>
            <p:ph type="sldImg"/>
          </p:nvPr>
        </p:nvSpPr>
        <p:spPr/>
      </p:sp>
      <p:sp>
        <p:nvSpPr>
          <p:cNvPr id="25604" name="Rectangle 3"/>
          <p:cNvSpPr>
            <a:spLocks noGrp="1" noChangeArrowheads="1"/>
          </p:cNvSpPr>
          <p:nvPr>
            <p:ph type="body" idx="1"/>
          </p:nvPr>
        </p:nvSpPr>
        <p:spPr>
          <a:noFill/>
        </p:spPr>
        <p:txBody>
          <a:bodyPr/>
          <a:lstStyle/>
          <a:p>
            <a:pPr eaLnBrk="1" hangingPunct="1"/>
            <a:r>
              <a:rPr lang="en-US" dirty="0"/>
              <a:t>Let's see a formal model. We'll have users and items. Users have preferences for certain items, represented as a utility matrix, giving a value representing, for each user-item pair, what we know about the preference of that user for that item. Values come from an ordered set, for example, integers 1–5 representing the number of stars that the user gave as a rating for that item. The matrix is sparse, meaning that most entries are “unknown, ”  we have no explicit information about the user’s preference for the item.</a:t>
            </a:r>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7"/>
          <p:cNvSpPr>
            <a:spLocks noGrp="1" noChangeArrowheads="1"/>
          </p:cNvSpPr>
          <p:nvPr>
            <p:ph type="sldNum" sz="quarter" idx="5"/>
          </p:nvPr>
        </p:nvSpPr>
        <p:spPr>
          <a:noFill/>
        </p:spPr>
        <p:txBody>
          <a:bodyPr/>
          <a:lstStyle/>
          <a:p>
            <a:fld id="{7CE49D6C-BD6D-460B-B0FA-43F63A9C9A54}" type="slidenum">
              <a:rPr lang="en-US"/>
            </a:fld>
            <a:endParaRPr lang="en-US"/>
          </a:p>
        </p:txBody>
      </p:sp>
      <p:sp>
        <p:nvSpPr>
          <p:cNvPr id="27651" name="Rectangle 2"/>
          <p:cNvSpPr>
            <a:spLocks noGrp="1" noRot="1" noChangeAspect="1" noChangeArrowheads="1" noTextEdit="1"/>
          </p:cNvSpPr>
          <p:nvPr>
            <p:ph type="sldImg"/>
          </p:nvPr>
        </p:nvSpPr>
        <p:spPr/>
      </p:sp>
      <p:sp>
        <p:nvSpPr>
          <p:cNvPr id="27652" name="Rectangle 3"/>
          <p:cNvSpPr>
            <a:spLocks noGrp="1" noChangeArrowheads="1"/>
          </p:cNvSpPr>
          <p:nvPr>
            <p:ph type="body" idx="1"/>
          </p:nvPr>
        </p:nvSpPr>
        <p:spPr>
          <a:noFill/>
        </p:spPr>
        <p:txBody>
          <a:bodyPr/>
          <a:lstStyle/>
          <a:p>
            <a:pPr eaLnBrk="1" hangingPunct="1"/>
            <a:r>
              <a:rPr lang="en-US" dirty="0"/>
              <a:t>Here's an example utility matrix, representing ratings from users Anita, Beyonce, Calvin, and David, of movies on a 1–5 scale, with 5 the highest rating. Blanks represent the situation where the user has not rated the movie. The movie names are HP1, HP2, and HP3 for Harry Potter I, II, and III, TW for Twilight, and SW1, SW2, and SW3 for Star Wars episodes 1, 2, and 3.</a:t>
            </a:r>
            <a:endParaRPr lang="en-US" dirty="0"/>
          </a:p>
          <a:p>
            <a:pPr eaLnBrk="1" hangingPunct="1"/>
            <a:endParaRPr lang="en-US" dirty="0"/>
          </a:p>
          <a:p>
            <a:pPr marL="0" marR="0" lvl="0" indent="0" algn="l" defTabSz="914400" rtl="0" eaLnBrk="1" fontAlgn="base" latinLnBrk="0" hangingPunct="1">
              <a:lnSpc>
                <a:spcPct val="100000"/>
              </a:lnSpc>
              <a:spcBef>
                <a:spcPct val="30000"/>
              </a:spcBef>
              <a:spcAft>
                <a:spcPct val="0"/>
              </a:spcAft>
              <a:buClrTx/>
              <a:buSzTx/>
              <a:buFontTx/>
              <a:buNone/>
              <a:defRPr/>
            </a:pPr>
            <a:r>
              <a:rPr lang="en-US" dirty="0"/>
              <a:t>The goal of a recommendation system is to predict the blanks in the utility matrix. For example, would Anita  like SW2?</a:t>
            </a:r>
            <a:endParaRPr lang="en-US" dirty="0"/>
          </a:p>
          <a:p>
            <a:pPr eaLnBrk="1" hangingPunct="1"/>
            <a:endParaRPr 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p:spPr>
        <p:txBody>
          <a:bodyPr/>
          <a:lstStyle/>
          <a:p>
            <a:fld id="{D9B05CB8-9981-49EA-AE55-53B0F6956BAD}" type="slidenum">
              <a:rPr lang="en-US"/>
            </a:fld>
            <a:endParaRPr lang="en-US"/>
          </a:p>
        </p:txBody>
      </p:sp>
      <p:sp>
        <p:nvSpPr>
          <p:cNvPr id="29699" name="Rectangle 2"/>
          <p:cNvSpPr>
            <a:spLocks noGrp="1" noRot="1" noChangeAspect="1" noChangeArrowheads="1" noTextEdit="1"/>
          </p:cNvSpPr>
          <p:nvPr>
            <p:ph type="sldImg"/>
          </p:nvPr>
        </p:nvSpPr>
        <p:spPr/>
      </p:sp>
      <p:sp>
        <p:nvSpPr>
          <p:cNvPr id="29700" name="Rectangle 3"/>
          <p:cNvSpPr>
            <a:spLocks noGrp="1" noChangeArrowheads="1"/>
          </p:cNvSpPr>
          <p:nvPr>
            <p:ph type="body" idx="1"/>
          </p:nvPr>
        </p:nvSpPr>
        <p:spPr>
          <a:noFill/>
        </p:spPr>
        <p:txBody>
          <a:bodyPr/>
          <a:lstStyle/>
          <a:p>
            <a:pPr eaLnBrk="1" hangingPunct="1"/>
            <a:r>
              <a:rPr lang="en-US" dirty="0"/>
              <a:t>We'll discuss 3 key problems in this space in subsequent lectures. First, we need to get those ratings.</a:t>
            </a:r>
            <a:endParaRPr lang="en-US" dirty="0"/>
          </a:p>
          <a:p>
            <a:pPr eaLnBrk="1" hangingPunct="1"/>
            <a:r>
              <a:rPr lang="en-US" dirty="0"/>
              <a:t>Second, the main problem for today, predicting unknown ratings. </a:t>
            </a:r>
            <a:endParaRPr lang="en-US" dirty="0"/>
          </a:p>
          <a:p>
            <a:pPr eaLnBrk="1" hangingPunct="1"/>
            <a:endParaRPr lang="en-US" dirty="0"/>
          </a:p>
          <a:p>
            <a:pPr eaLnBrk="1" hangingPunct="1"/>
            <a:r>
              <a:rPr lang="en-US" dirty="0"/>
              <a:t>Note that we don't need to predict every blank entry in a utility matrix. We just need to find some entries in each row that are likely to be high.  We don't usually care about </a:t>
            </a:r>
            <a:r>
              <a:rPr lang="en-US" b="1" dirty="0"/>
              <a:t>un-recommending</a:t>
            </a:r>
            <a:r>
              <a:rPr lang="en-US" dirty="0"/>
              <a:t> things that the user might hate.</a:t>
            </a:r>
            <a:endParaRPr lang="en-US" dirty="0"/>
          </a:p>
          <a:p>
            <a:pPr eaLnBrk="1" hangingPunct="1"/>
            <a:endParaRPr lang="en-US" dirty="0"/>
          </a:p>
          <a:p>
            <a:pPr eaLnBrk="1" hangingPunct="1"/>
            <a:r>
              <a:rPr lang="en-US" dirty="0"/>
              <a:t>Finally, we'll need some way to evaluate..</a:t>
            </a:r>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097280" y="159603"/>
            <a:ext cx="10058400" cy="907196"/>
          </a:xfrm>
        </p:spPr>
        <p:txBody>
          <a:bodyPr/>
          <a:lstStyle>
            <a:lvl1pPr>
              <a:defRPr sz="4200" baseline="0">
                <a:solidFill>
                  <a:schemeClr val="tx1">
                    <a:lumMod val="65000"/>
                    <a:lumOff val="35000"/>
                  </a:schemeClr>
                </a:solidFill>
              </a:defRPr>
            </a:lvl1pPr>
          </a:lstStyle>
          <a:p>
            <a:r>
              <a:rPr lang="en-US" dirty="0"/>
              <a:t>Click to edit Master title style</a:t>
            </a:r>
            <a:endParaRPr lang="en-US" dirty="0"/>
          </a:p>
        </p:txBody>
      </p:sp>
      <p:sp>
        <p:nvSpPr>
          <p:cNvPr id="3" name="Content Placeholder 2"/>
          <p:cNvSpPr>
            <a:spLocks noGrp="1"/>
          </p:cNvSpPr>
          <p:nvPr>
            <p:ph idx="1"/>
          </p:nvPr>
        </p:nvSpPr>
        <p:spPr>
          <a:xfrm>
            <a:off x="1097285" y="1600200"/>
            <a:ext cx="10058401" cy="4572000"/>
          </a:xfrm>
        </p:spPr>
        <p:txBody>
          <a:bodyPr/>
          <a:lstStyle>
            <a:lvl1pPr marL="8255" indent="-8255">
              <a:buNone/>
              <a:defRPr sz="2800" baseline="0">
                <a:solidFill>
                  <a:schemeClr val="tx1">
                    <a:lumMod val="65000"/>
                    <a:lumOff val="35000"/>
                  </a:schemeClr>
                </a:solidFill>
              </a:defRPr>
            </a:lvl1pPr>
            <a:lvl2pPr marL="404495" indent="-254000">
              <a:defRPr sz="2400" baseline="0">
                <a:solidFill>
                  <a:schemeClr val="tx1">
                    <a:lumMod val="65000"/>
                    <a:lumOff val="35000"/>
                  </a:schemeClr>
                </a:solidFill>
              </a:defRPr>
            </a:lvl2pPr>
            <a:lvl3pPr marL="515620" indent="-228600">
              <a:defRPr sz="2000" baseline="0">
                <a:solidFill>
                  <a:schemeClr val="tx1">
                    <a:lumMod val="65000"/>
                    <a:lumOff val="35000"/>
                  </a:schemeClr>
                </a:solidFill>
              </a:defRPr>
            </a:lvl3pPr>
            <a:lvl4pPr marL="690245" indent="-264795">
              <a:defRPr sz="1600" baseline="0">
                <a:solidFill>
                  <a:schemeClr val="tx1">
                    <a:lumMod val="65000"/>
                    <a:lumOff val="35000"/>
                  </a:schemeClr>
                </a:solidFill>
              </a:defRPr>
            </a:lvl4pPr>
            <a:lvl5pPr marL="801370" indent="-239395">
              <a:defRPr sz="1400" baseline="0">
                <a:solidFill>
                  <a:schemeClr val="tx1">
                    <a:lumMod val="65000"/>
                    <a:lumOff val="35000"/>
                  </a:schemeClr>
                </a:solidFill>
                <a:latin typeface="+mj-lt"/>
              </a:defRPr>
            </a:lvl5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4" name="Date Placeholder 3"/>
          <p:cNvSpPr>
            <a:spLocks noGrp="1"/>
          </p:cNvSpPr>
          <p:nvPr>
            <p:ph type="dt" sz="half" idx="10"/>
          </p:nvPr>
        </p:nvSpPr>
        <p:spPr/>
        <p:txBody>
          <a:bodyPr/>
          <a:lstStyle/>
          <a:p>
            <a:fld id="{240CDC23-E565-C848-9AF6-12BD09C53D91}" type="datetimeFigureOut">
              <a:rPr lang="en-US" smtClean="0"/>
            </a:fld>
            <a:endParaRPr lang="en-US"/>
          </a:p>
        </p:txBody>
      </p:sp>
      <p:sp>
        <p:nvSpPr>
          <p:cNvPr id="5" name="Footer Placeholder 4"/>
          <p:cNvSpPr>
            <a:spLocks noGrp="1"/>
          </p:cNvSpPr>
          <p:nvPr>
            <p:ph type="ftr" sz="quarter" idx="11"/>
          </p:nvPr>
        </p:nvSpPr>
        <p:spPr>
          <a:xfrm>
            <a:off x="3686187" y="6705607"/>
            <a:ext cx="4822804" cy="119311"/>
          </a:xfrm>
        </p:spPr>
        <p:txBody>
          <a:bodyPr/>
          <a:lstStyle>
            <a:lvl1pPr>
              <a:defRPr sz="600">
                <a:solidFill>
                  <a:schemeClr val="tx1"/>
                </a:solidFill>
              </a:defRPr>
            </a:lvl1pPr>
          </a:lstStyle>
          <a:p>
            <a:r>
              <a:rPr lang="en-US" dirty="0"/>
              <a:t>Slides adapted from Jure </a:t>
            </a:r>
            <a:r>
              <a:rPr lang="en-US" dirty="0" err="1"/>
              <a:t>Leskovec</a:t>
            </a:r>
            <a:endParaRPr lang="en-US" sz="525" dirty="0"/>
          </a:p>
          <a:p>
            <a:endParaRPr lang="en-US" dirty="0"/>
          </a:p>
        </p:txBody>
      </p:sp>
      <p:sp>
        <p:nvSpPr>
          <p:cNvPr id="6" name="Slide Number Placeholder 5"/>
          <p:cNvSpPr>
            <a:spLocks noGrp="1"/>
          </p:cNvSpPr>
          <p:nvPr>
            <p:ph type="sldNum" sz="quarter" idx="12"/>
          </p:nvPr>
        </p:nvSpPr>
        <p:spPr/>
        <p:txBody>
          <a:bodyPr/>
          <a:lstStyle/>
          <a:p>
            <a:fld id="{D07771B2-D7F7-364E-B6F3-F7FE93606BCE}"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zh-CN" altLang="en-US"/>
              <a:t>单击此处编辑母版标题样式</a:t>
            </a:r>
            <a:endParaRPr lang="en-US"/>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endParaRPr lang="zh-CN" altLang="en-US"/>
          </a:p>
        </p:txBody>
      </p:sp>
      <p:sp>
        <p:nvSpPr>
          <p:cNvPr id="4" name="Date Placeholder 3"/>
          <p:cNvSpPr>
            <a:spLocks noGrp="1"/>
          </p:cNvSpPr>
          <p:nvPr>
            <p:ph type="dt" sz="half" idx="10"/>
          </p:nvPr>
        </p:nvSpPr>
        <p:spPr/>
        <p:txBody>
          <a:bodyPr/>
          <a:lstStyle/>
          <a:p>
            <a:fld id="{240CDC23-E565-C848-9AF6-12BD09C53D91}"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7771B2-D7F7-364E-B6F3-F7FE93606BCE}"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a:p>
        </p:txBody>
      </p:sp>
      <p:sp>
        <p:nvSpPr>
          <p:cNvPr id="5" name="Date Placeholder 4"/>
          <p:cNvSpPr>
            <a:spLocks noGrp="1"/>
          </p:cNvSpPr>
          <p:nvPr>
            <p:ph type="dt" sz="half" idx="10"/>
          </p:nvPr>
        </p:nvSpPr>
        <p:spPr/>
        <p:txBody>
          <a:bodyPr/>
          <a:lstStyle/>
          <a:p>
            <a:fld id="{240CDC23-E565-C848-9AF6-12BD09C53D91}"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07771B2-D7F7-364E-B6F3-F7FE93606BCE}" type="slidenum">
              <a:rPr lang="en-US" smtClean="0"/>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CN" altLang="en-US"/>
              <a:t>单击此处编辑母版标题样式</a:t>
            </a:r>
            <a:endParaRPr lang="en-US"/>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a:p>
        </p:txBody>
      </p:sp>
      <p:sp>
        <p:nvSpPr>
          <p:cNvPr id="7" name="Date Placeholder 6"/>
          <p:cNvSpPr>
            <a:spLocks noGrp="1"/>
          </p:cNvSpPr>
          <p:nvPr>
            <p:ph type="dt" sz="half" idx="10"/>
          </p:nvPr>
        </p:nvSpPr>
        <p:spPr/>
        <p:txBody>
          <a:bodyPr/>
          <a:lstStyle/>
          <a:p>
            <a:fld id="{240CDC23-E565-C848-9AF6-12BD09C53D91}"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07771B2-D7F7-364E-B6F3-F7FE93606BCE}" type="slidenum">
              <a:rPr lang="en-US" smtClean="0"/>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a:p>
        </p:txBody>
      </p:sp>
      <p:sp>
        <p:nvSpPr>
          <p:cNvPr id="3" name="Date Placeholder 2"/>
          <p:cNvSpPr>
            <a:spLocks noGrp="1"/>
          </p:cNvSpPr>
          <p:nvPr>
            <p:ph type="dt" sz="half" idx="10"/>
          </p:nvPr>
        </p:nvSpPr>
        <p:spPr/>
        <p:txBody>
          <a:bodyPr/>
          <a:lstStyle/>
          <a:p>
            <a:fld id="{240CDC23-E565-C848-9AF6-12BD09C53D91}"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07771B2-D7F7-364E-B6F3-F7FE93606BCE}" type="slidenum">
              <a:rPr lang="en-US" smtClean="0"/>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0CDC23-E565-C848-9AF6-12BD09C53D91}"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07771B2-D7F7-364E-B6F3-F7FE93606BCE}" type="slidenum">
              <a:rPr lang="en-US" smtClean="0"/>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zh-CN" altLang="en-US"/>
              <a:t>单击此处编辑母版标题样式</a:t>
            </a:r>
            <a:endParaRPr lang="en-US"/>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Date Placeholder 4"/>
          <p:cNvSpPr>
            <a:spLocks noGrp="1"/>
          </p:cNvSpPr>
          <p:nvPr>
            <p:ph type="dt" sz="half" idx="10"/>
          </p:nvPr>
        </p:nvSpPr>
        <p:spPr/>
        <p:txBody>
          <a:bodyPr/>
          <a:lstStyle/>
          <a:p>
            <a:fld id="{240CDC23-E565-C848-9AF6-12BD09C53D91}"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07771B2-D7F7-364E-B6F3-F7FE93606BCE}" type="slidenum">
              <a:rPr lang="en-US" smtClean="0"/>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zh-CN" altLang="en-US"/>
              <a:t>单击此处编辑母版标题样式</a:t>
            </a:r>
            <a:endParaRPr lang="en-US"/>
          </a:p>
        </p:txBody>
      </p:sp>
      <p:sp>
        <p:nvSpPr>
          <p:cNvPr id="3" name="Picture Placeholder 2"/>
          <p:cNvSpPr>
            <a:spLocks noGrp="1"/>
          </p:cNvSpPr>
          <p:nvPr>
            <p:ph type="pic" idx="1" hasCustomPrompt="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Drag picture to placeholder or click icon to add</a:t>
            </a:r>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Date Placeholder 4"/>
          <p:cNvSpPr>
            <a:spLocks noGrp="1"/>
          </p:cNvSpPr>
          <p:nvPr>
            <p:ph type="dt" sz="half" idx="10"/>
          </p:nvPr>
        </p:nvSpPr>
        <p:spPr/>
        <p:txBody>
          <a:bodyPr/>
          <a:lstStyle/>
          <a:p>
            <a:fld id="{240CDC23-E565-C848-9AF6-12BD09C53D91}"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07771B2-D7F7-364E-B6F3-F7FE93606BCE}" type="slidenum">
              <a:rPr lang="en-US" smtClean="0"/>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a:p>
        </p:txBody>
      </p:sp>
      <p:sp>
        <p:nvSpPr>
          <p:cNvPr id="4" name="Date Placeholder 3"/>
          <p:cNvSpPr>
            <a:spLocks noGrp="1"/>
          </p:cNvSpPr>
          <p:nvPr>
            <p:ph type="dt" sz="half" idx="10"/>
          </p:nvPr>
        </p:nvSpPr>
        <p:spPr/>
        <p:txBody>
          <a:bodyPr/>
          <a:lstStyle/>
          <a:p>
            <a:fld id="{240CDC23-E565-C848-9AF6-12BD09C53D91}"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7771B2-D7F7-364E-B6F3-F7FE93606BCE}" type="slidenum">
              <a:rPr lang="en-US" smtClean="0"/>
            </a:fld>
            <a:endParaRPr 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zh-CN" altLang="en-US"/>
              <a:t>单击此处编辑母版标题样式</a:t>
            </a:r>
            <a:endParaRPr lang="en-US"/>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a:p>
        </p:txBody>
      </p:sp>
      <p:sp>
        <p:nvSpPr>
          <p:cNvPr id="4" name="Date Placeholder 3"/>
          <p:cNvSpPr>
            <a:spLocks noGrp="1"/>
          </p:cNvSpPr>
          <p:nvPr>
            <p:ph type="dt" sz="half" idx="10"/>
          </p:nvPr>
        </p:nvSpPr>
        <p:spPr/>
        <p:txBody>
          <a:bodyPr/>
          <a:lstStyle/>
          <a:p>
            <a:fld id="{240CDC23-E565-C848-9AF6-12BD09C53D91}"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7771B2-D7F7-364E-B6F3-F7FE93606BCE}" type="slidenum">
              <a:rPr lang="en-US" smtClean="0"/>
            </a:fld>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itle and Content">
    <p:bg>
      <p:bgPr>
        <a:solidFill>
          <a:schemeClr val="bg1"/>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1097284" y="1600200"/>
            <a:ext cx="10058401" cy="4572000"/>
          </a:xfrm>
        </p:spPr>
        <p:txBody>
          <a:bodyPr/>
          <a:lstStyle>
            <a:lvl1pPr marL="8255" indent="-8255">
              <a:defRPr sz="2800" baseline="0"/>
            </a:lvl1pPr>
            <a:lvl2pPr marL="404495" indent="-254000">
              <a:defRPr sz="2400" baseline="0"/>
            </a:lvl2pPr>
            <a:lvl3pPr marL="515620" indent="-228600">
              <a:defRPr sz="2000" baseline="0"/>
            </a:lvl3pPr>
            <a:lvl4pPr marL="690245" indent="-264795">
              <a:defRPr sz="1600" baseline="0"/>
            </a:lvl4pPr>
            <a:lvl5pPr marL="801370" indent="-239395">
              <a:defRPr sz="1400" baseline="0">
                <a:latin typeface="+mj-lt"/>
              </a:defRPr>
            </a:lvl5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7" name="标题 6"/>
          <p:cNvSpPr>
            <a:spLocks noGrp="1"/>
          </p:cNvSpPr>
          <p:nvPr>
            <p:ph type="title"/>
          </p:nvPr>
        </p:nvSpPr>
        <p:spPr/>
        <p:txBody>
          <a:bodyPr/>
          <a:lstStyle/>
          <a:p>
            <a:r>
              <a:rPr kumimoji="1" lang="zh-CN" altLang="en-US"/>
              <a:t>单击此处编辑母版标题样式</a:t>
            </a:r>
            <a:endParaRPr kumimoji="1"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097280" y="159603"/>
            <a:ext cx="10058400" cy="907196"/>
          </a:xfrm>
        </p:spPr>
        <p:txBody>
          <a:bodyPr/>
          <a:lstStyle>
            <a:lvl1pPr>
              <a:defRPr sz="4200" baseline="0"/>
            </a:lvl1pPr>
          </a:lstStyle>
          <a:p>
            <a:r>
              <a:rPr lang="en-US" dirty="0"/>
              <a:t>Click to edit Master title style</a:t>
            </a:r>
            <a:endParaRPr lang="en-US" dirty="0"/>
          </a:p>
        </p:txBody>
      </p:sp>
      <p:sp>
        <p:nvSpPr>
          <p:cNvPr id="3" name="Content Placeholder 2"/>
          <p:cNvSpPr>
            <a:spLocks noGrp="1"/>
          </p:cNvSpPr>
          <p:nvPr>
            <p:ph idx="1"/>
          </p:nvPr>
        </p:nvSpPr>
        <p:spPr>
          <a:xfrm>
            <a:off x="1097285" y="1600200"/>
            <a:ext cx="10058401" cy="4572000"/>
          </a:xfrm>
        </p:spPr>
        <p:txBody>
          <a:bodyPr/>
          <a:lstStyle>
            <a:lvl1pPr marL="8255" indent="-8255">
              <a:buNone/>
              <a:defRPr sz="2800" baseline="0">
                <a:solidFill>
                  <a:schemeClr val="tx1">
                    <a:lumMod val="75000"/>
                    <a:lumOff val="25000"/>
                  </a:schemeClr>
                </a:solidFill>
              </a:defRPr>
            </a:lvl1pPr>
            <a:lvl2pPr marL="404495" indent="-254000">
              <a:defRPr sz="2400" baseline="0">
                <a:solidFill>
                  <a:schemeClr val="tx1">
                    <a:lumMod val="75000"/>
                    <a:lumOff val="25000"/>
                  </a:schemeClr>
                </a:solidFill>
              </a:defRPr>
            </a:lvl2pPr>
            <a:lvl3pPr marL="515620" indent="-228600">
              <a:defRPr sz="2000" baseline="0">
                <a:solidFill>
                  <a:schemeClr val="tx1">
                    <a:lumMod val="75000"/>
                    <a:lumOff val="25000"/>
                  </a:schemeClr>
                </a:solidFill>
              </a:defRPr>
            </a:lvl3pPr>
            <a:lvl4pPr marL="690245" indent="-264795">
              <a:defRPr sz="1600" baseline="0">
                <a:solidFill>
                  <a:schemeClr val="tx1">
                    <a:lumMod val="75000"/>
                    <a:lumOff val="25000"/>
                  </a:schemeClr>
                </a:solidFill>
              </a:defRPr>
            </a:lvl4pPr>
            <a:lvl5pPr marL="801370" indent="-239395">
              <a:defRPr sz="1400" baseline="0">
                <a:solidFill>
                  <a:schemeClr val="tx1">
                    <a:lumMod val="75000"/>
                    <a:lumOff val="25000"/>
                  </a:schemeClr>
                </a:solidFill>
                <a:latin typeface="+mj-lt"/>
              </a:defRPr>
            </a:lvl5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4" name="Date Placeholder 3"/>
          <p:cNvSpPr>
            <a:spLocks noGrp="1"/>
          </p:cNvSpPr>
          <p:nvPr>
            <p:ph type="dt" sz="half" idx="10"/>
          </p:nvPr>
        </p:nvSpPr>
        <p:spPr/>
        <p:txBody>
          <a:bodyPr/>
          <a:lstStyle/>
          <a:p>
            <a:fld id="{240CDC23-E565-C848-9AF6-12BD09C53D91}" type="datetimeFigureOut">
              <a:rPr lang="en-US" smtClean="0"/>
            </a:fld>
            <a:endParaRPr lang="en-US"/>
          </a:p>
        </p:txBody>
      </p:sp>
      <p:sp>
        <p:nvSpPr>
          <p:cNvPr id="5" name="Footer Placeholder 4"/>
          <p:cNvSpPr>
            <a:spLocks noGrp="1"/>
          </p:cNvSpPr>
          <p:nvPr>
            <p:ph type="ftr" sz="quarter" idx="11"/>
          </p:nvPr>
        </p:nvSpPr>
        <p:spPr>
          <a:xfrm>
            <a:off x="3686187" y="6705607"/>
            <a:ext cx="4822804" cy="119311"/>
          </a:xfrm>
        </p:spPr>
        <p:txBody>
          <a:bodyPr/>
          <a:lstStyle>
            <a:lvl1pPr>
              <a:defRPr sz="600">
                <a:solidFill>
                  <a:schemeClr val="tx1"/>
                </a:solidFill>
              </a:defRPr>
            </a:lvl1pPr>
          </a:lstStyle>
          <a:p>
            <a:r>
              <a:rPr lang="en-US" dirty="0"/>
              <a:t>Slides adapted from Jure </a:t>
            </a:r>
            <a:r>
              <a:rPr lang="en-US" dirty="0" err="1"/>
              <a:t>Leskovec</a:t>
            </a:r>
            <a:endParaRPr lang="en-US" sz="525" dirty="0"/>
          </a:p>
          <a:p>
            <a:endParaRPr lang="en-US" dirty="0"/>
          </a:p>
        </p:txBody>
      </p:sp>
      <p:sp>
        <p:nvSpPr>
          <p:cNvPr id="6" name="Slide Number Placeholder 5"/>
          <p:cNvSpPr>
            <a:spLocks noGrp="1"/>
          </p:cNvSpPr>
          <p:nvPr>
            <p:ph type="sldNum" sz="quarter" idx="12"/>
          </p:nvPr>
        </p:nvSpPr>
        <p:spPr/>
        <p:txBody>
          <a:bodyPr/>
          <a:lstStyle/>
          <a:p>
            <a:fld id="{D07771B2-D7F7-364E-B6F3-F7FE93606BCE}"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7"/>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1845735"/>
            <a:ext cx="4937760" cy="4023360"/>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Content Placeholder 3"/>
          <p:cNvSpPr>
            <a:spLocks noGrp="1"/>
          </p:cNvSpPr>
          <p:nvPr>
            <p:ph sz="half" idx="2"/>
          </p:nvPr>
        </p:nvSpPr>
        <p:spPr>
          <a:xfrm>
            <a:off x="6217920" y="1845743"/>
            <a:ext cx="4937760" cy="4023359"/>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Date Placeholder 4"/>
          <p:cNvSpPr>
            <a:spLocks noGrp="1"/>
          </p:cNvSpPr>
          <p:nvPr>
            <p:ph type="dt" sz="half" idx="10"/>
          </p:nvPr>
        </p:nvSpPr>
        <p:spPr/>
        <p:txBody>
          <a:bodyPr/>
          <a:lstStyle/>
          <a:p>
            <a:fld id="{240CDC23-E565-C848-9AF6-12BD09C53D91}" type="datetimeFigureOut">
              <a:rPr lang="en-US" smtClean="0"/>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07771B2-D7F7-364E-B6F3-F7FE93606BCE}"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7"/>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6"/>
            <a:ext cx="4937760" cy="736283"/>
          </a:xfrm>
        </p:spPr>
        <p:txBody>
          <a:bodyPr lIns="91440" rIns="91440" anchor="ctr">
            <a:normAutofit/>
          </a:bodyPr>
          <a:lstStyle>
            <a:lvl1pPr marL="0" indent="0">
              <a:buNone/>
              <a:defRPr sz="1500" b="0" cap="all" baseline="0">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endParaRPr lang="en-US"/>
          </a:p>
        </p:txBody>
      </p:sp>
      <p:sp>
        <p:nvSpPr>
          <p:cNvPr id="4" name="Content Placeholder 3"/>
          <p:cNvSpPr>
            <a:spLocks noGrp="1"/>
          </p:cNvSpPr>
          <p:nvPr>
            <p:ph sz="half" idx="2"/>
          </p:nvPr>
        </p:nvSpPr>
        <p:spPr>
          <a:xfrm>
            <a:off x="1097280" y="2582335"/>
            <a:ext cx="4937760" cy="3286760"/>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Text Placeholder 4"/>
          <p:cNvSpPr>
            <a:spLocks noGrp="1"/>
          </p:cNvSpPr>
          <p:nvPr>
            <p:ph type="body" sz="quarter" idx="3"/>
          </p:nvPr>
        </p:nvSpPr>
        <p:spPr>
          <a:xfrm>
            <a:off x="6217920" y="1846056"/>
            <a:ext cx="4937760" cy="736283"/>
          </a:xfrm>
        </p:spPr>
        <p:txBody>
          <a:bodyPr lIns="91440" rIns="91440" anchor="ctr">
            <a:normAutofit/>
          </a:bodyPr>
          <a:lstStyle>
            <a:lvl1pPr marL="0" indent="0">
              <a:buNone/>
              <a:defRPr sz="1500" b="0" cap="all" baseline="0">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endParaRPr lang="en-US"/>
          </a:p>
        </p:txBody>
      </p:sp>
      <p:sp>
        <p:nvSpPr>
          <p:cNvPr id="6" name="Content Placeholder 5"/>
          <p:cNvSpPr>
            <a:spLocks noGrp="1"/>
          </p:cNvSpPr>
          <p:nvPr>
            <p:ph sz="quarter" idx="4"/>
          </p:nvPr>
        </p:nvSpPr>
        <p:spPr>
          <a:xfrm>
            <a:off x="6217920" y="2582335"/>
            <a:ext cx="4937760" cy="3286760"/>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7" name="Date Placeholder 6"/>
          <p:cNvSpPr>
            <a:spLocks noGrp="1"/>
          </p:cNvSpPr>
          <p:nvPr>
            <p:ph type="dt" sz="half" idx="10"/>
          </p:nvPr>
        </p:nvSpPr>
        <p:spPr/>
        <p:txBody>
          <a:bodyPr/>
          <a:lstStyle/>
          <a:p>
            <a:fld id="{240CDC23-E565-C848-9AF6-12BD09C53D91}" type="datetimeFigureOut">
              <a:rPr lang="en-US" smtClean="0"/>
            </a:fld>
            <a:endParaRPr lang="en-US"/>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07771B2-D7F7-364E-B6F3-F7FE93606BCE}"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06400" y="1671641"/>
            <a:ext cx="5386917"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406400" y="2311400"/>
            <a:ext cx="5386917" cy="3962400"/>
          </a:xfrm>
        </p:spPr>
        <p:txBody>
          <a:bodyPr/>
          <a:lstStyle>
            <a:lvl1pPr>
              <a:defRPr sz="2400"/>
            </a:lvl1pPr>
            <a:lvl2pPr>
              <a:defRPr sz="20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Text Placeholder 4"/>
          <p:cNvSpPr>
            <a:spLocks noGrp="1"/>
          </p:cNvSpPr>
          <p:nvPr>
            <p:ph type="body" sz="quarter" idx="3"/>
          </p:nvPr>
        </p:nvSpPr>
        <p:spPr>
          <a:xfrm>
            <a:off x="5990173" y="1671641"/>
            <a:ext cx="5389033"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5990173" y="2311400"/>
            <a:ext cx="5389033" cy="3962400"/>
          </a:xfrm>
        </p:spPr>
        <p:txBody>
          <a:bodyPr/>
          <a:lstStyle>
            <a:lvl1pPr>
              <a:defRPr sz="2400"/>
            </a:lvl1pPr>
            <a:lvl2pPr>
              <a:defRPr sz="20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7" name="Rectangle 5"/>
          <p:cNvSpPr>
            <a:spLocks noGrp="1" noChangeArrowheads="1"/>
          </p:cNvSpPr>
          <p:nvPr>
            <p:ph type="dt" sz="half" idx="10"/>
          </p:nvPr>
        </p:nvSpPr>
        <p:spPr>
          <a:xfrm>
            <a:off x="8331200" y="6273800"/>
            <a:ext cx="2641600" cy="457200"/>
          </a:xfrm>
        </p:spPr>
        <p:txBody>
          <a:bodyPr/>
          <a:lstStyle>
            <a:lvl1pPr>
              <a:defRPr/>
            </a:lvl1pPr>
          </a:lstStyle>
          <a:p>
            <a:pPr>
              <a:defRPr/>
            </a:pPr>
            <a:endParaRPr lang="en-US"/>
          </a:p>
        </p:txBody>
      </p:sp>
      <p:sp>
        <p:nvSpPr>
          <p:cNvPr id="8" name="Rectangle 6"/>
          <p:cNvSpPr>
            <a:spLocks noGrp="1" noChangeArrowheads="1"/>
          </p:cNvSpPr>
          <p:nvPr>
            <p:ph type="ftr" sz="quarter" idx="11"/>
          </p:nvPr>
        </p:nvSpPr>
        <p:spPr>
          <a:xfrm>
            <a:off x="3759200" y="6273800"/>
            <a:ext cx="3860800" cy="457200"/>
          </a:xfrm>
        </p:spPr>
        <p:txBody>
          <a:bodyPr/>
          <a:lstStyle>
            <a:lvl1pPr>
              <a:defRPr/>
            </a:lvl1pPr>
          </a:lstStyle>
          <a:p>
            <a:pPr>
              <a:defRPr/>
            </a:pPr>
            <a:endParaRPr lang="en-US"/>
          </a:p>
        </p:txBody>
      </p:sp>
      <p:sp>
        <p:nvSpPr>
          <p:cNvPr id="9" name="Rectangle 7"/>
          <p:cNvSpPr>
            <a:spLocks noGrp="1" noChangeArrowheads="1"/>
          </p:cNvSpPr>
          <p:nvPr>
            <p:ph type="sldNum" sz="quarter" idx="12"/>
          </p:nvPr>
        </p:nvSpPr>
        <p:spPr/>
        <p:txBody>
          <a:bodyPr/>
          <a:lstStyle>
            <a:lvl1pPr>
              <a:defRPr/>
            </a:lvl1pPr>
          </a:lstStyle>
          <a:p>
            <a:fld id="{231C68C3-6089-F349-9232-42643877B0CF}" type="slidenum">
              <a:rPr lang="en-US"/>
            </a:fld>
            <a:endParaRPr lang="en-US"/>
          </a:p>
        </p:txBody>
      </p:sp>
      <p:sp>
        <p:nvSpPr>
          <p:cNvPr id="10" name="Rectangle 2"/>
          <p:cNvSpPr>
            <a:spLocks noChangeArrowheads="1"/>
          </p:cNvSpPr>
          <p:nvPr userDrawn="1"/>
        </p:nvSpPr>
        <p:spPr bwMode="auto">
          <a:xfrm rot="5400000">
            <a:off x="-3398521" y="3398527"/>
            <a:ext cx="6858001" cy="60959"/>
          </a:xfrm>
          <a:prstGeom prst="rect">
            <a:avLst/>
          </a:prstGeom>
          <a:solidFill>
            <a:srgbClr val="A40508"/>
          </a:solidFill>
          <a:ln w="9525">
            <a:solidFill>
              <a:srgbClr val="A4001D"/>
            </a:solidFill>
            <a:miter lim="800000"/>
          </a:ln>
          <a:effectLst/>
        </p:spPr>
        <p:txBody>
          <a:bodyPr wrap="none" anchor="ctr"/>
          <a:lstStyle/>
          <a:p>
            <a:pPr algn="ctr">
              <a:defRPr/>
            </a:pPr>
            <a:endParaRPr lang="en-US" sz="1800">
              <a:solidFill>
                <a:srgbClr val="A50021"/>
              </a:solidFill>
              <a:ea typeface="+mn-ea"/>
              <a:cs typeface="+mn-cs"/>
            </a:endParaRPr>
          </a:p>
        </p:txBody>
      </p:sp>
      <p:sp>
        <p:nvSpPr>
          <p:cNvPr id="11" name="Title 1"/>
          <p:cNvSpPr>
            <a:spLocks noGrp="1"/>
          </p:cNvSpPr>
          <p:nvPr>
            <p:ph type="title"/>
          </p:nvPr>
        </p:nvSpPr>
        <p:spPr>
          <a:xfrm>
            <a:off x="1828800" y="508000"/>
            <a:ext cx="9956800" cy="990600"/>
          </a:xfrm>
        </p:spPr>
        <p:txBody>
          <a:bodyPr/>
          <a:lstStyle/>
          <a:p>
            <a:r>
              <a:rPr lang="en-US"/>
              <a:t>Click to edit Master title style</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Tx" preserve="1" showMasterSp="0">
  <p:cSld name="Content with Caption">
    <p:spTree>
      <p:nvGrpSpPr>
        <p:cNvPr id="1" name=""/>
        <p:cNvGrpSpPr/>
        <p:nvPr/>
      </p:nvGrpSpPr>
      <p:grpSpPr>
        <a:xfrm>
          <a:off x="0" y="0"/>
          <a:ext cx="0" cy="0"/>
          <a:chOff x="0" y="0"/>
          <a:chExt cx="0" cy="0"/>
        </a:xfrm>
      </p:grpSpPr>
      <p:sp>
        <p:nvSpPr>
          <p:cNvPr id="8" name="Rectangle 7"/>
          <p:cNvSpPr/>
          <p:nvPr/>
        </p:nvSpPr>
        <p:spPr>
          <a:xfrm>
            <a:off x="23"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27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613655" y="731520"/>
            <a:ext cx="6679191" cy="5257800"/>
          </a:xfrm>
        </p:spPr>
        <p:txBody>
          <a:bodyPr/>
          <a:lstStyle>
            <a:lvl1pPr>
              <a:defRPr sz="3200" baseline="0">
                <a:solidFill>
                  <a:schemeClr val="accent2"/>
                </a:solidFill>
              </a:defRPr>
            </a:lvl1pPr>
            <a:lvl2pPr>
              <a:defRPr sz="2800" baseline="0">
                <a:solidFill>
                  <a:schemeClr val="accent2"/>
                </a:solidFill>
              </a:defRPr>
            </a:lvl2pPr>
            <a:lvl3pPr>
              <a:defRPr sz="2400" baseline="0">
                <a:solidFill>
                  <a:schemeClr val="accent2"/>
                </a:solidFill>
              </a:defRPr>
            </a:lvl3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4" name="Text Placeholder 3"/>
          <p:cNvSpPr>
            <a:spLocks noGrp="1"/>
          </p:cNvSpPr>
          <p:nvPr>
            <p:ph type="body" sz="half" idx="2"/>
          </p:nvPr>
        </p:nvSpPr>
        <p:spPr>
          <a:xfrm>
            <a:off x="457200" y="2926083"/>
            <a:ext cx="3200400" cy="3379124"/>
          </a:xfrm>
        </p:spPr>
        <p:txBody>
          <a:bodyPr lIns="91440" rIns="91440">
            <a:normAutofit/>
          </a:bodyPr>
          <a:lstStyle>
            <a:lvl1pPr marL="0" indent="0">
              <a:buNone/>
              <a:defRPr sz="1125">
                <a:solidFill>
                  <a:srgbClr val="FFFFFF"/>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endParaRPr lang="en-US"/>
          </a:p>
        </p:txBody>
      </p:sp>
      <p:sp>
        <p:nvSpPr>
          <p:cNvPr id="5" name="Date Placeholder 4"/>
          <p:cNvSpPr>
            <a:spLocks noGrp="1"/>
          </p:cNvSpPr>
          <p:nvPr>
            <p:ph type="dt" sz="half" idx="10"/>
          </p:nvPr>
        </p:nvSpPr>
        <p:spPr>
          <a:xfrm>
            <a:off x="465518" y="6459791"/>
            <a:ext cx="2618511" cy="365125"/>
          </a:xfrm>
        </p:spPr>
        <p:txBody>
          <a:bodyPr/>
          <a:lstStyle>
            <a:lvl1pPr algn="l">
              <a:defRPr/>
            </a:lvl1pPr>
          </a:lstStyle>
          <a:p>
            <a:fld id="{240CDC23-E565-C848-9AF6-12BD09C53D91}" type="datetimeFigureOut">
              <a:rPr lang="en-US" smtClean="0"/>
            </a:fld>
            <a:endParaRPr lang="en-US"/>
          </a:p>
        </p:txBody>
      </p:sp>
      <p:sp>
        <p:nvSpPr>
          <p:cNvPr id="6" name="Footer Placeholder 5"/>
          <p:cNvSpPr>
            <a:spLocks noGrp="1"/>
          </p:cNvSpPr>
          <p:nvPr>
            <p:ph type="ftr" sz="quarter" idx="11"/>
          </p:nvPr>
        </p:nvSpPr>
        <p:spPr>
          <a:xfrm>
            <a:off x="4800600" y="6459791"/>
            <a:ext cx="464820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D07771B2-D7F7-364E-B6F3-F7FE93606BCE}"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40CDC23-E565-C848-9AF6-12BD09C53D91}" type="datetimeFigureOut">
              <a:rPr lang="en-US" smtClean="0"/>
            </a:fld>
            <a:endParaRPr lang="en-US"/>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07771B2-D7F7-364E-B6F3-F7FE93606BCE}" type="slidenum">
              <a:rPr lang="en-US" smtClean="0"/>
            </a:fld>
            <a:endParaRPr lang="en-US"/>
          </a:p>
        </p:txBody>
      </p:sp>
    </p:spTree>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lvl1pPr algn="ctr">
              <a:defRPr/>
            </a:lvl1pPr>
          </a:lstStyle>
          <a:p>
            <a:r>
              <a:rPr lang="zh-CN" altLang="en-US"/>
              <a:t>单击此处编辑母版标题样式</a:t>
            </a:r>
            <a:endParaRPr lang="en-US" dirty="0"/>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en-US"/>
          </a:p>
        </p:txBody>
      </p:sp>
      <p:sp>
        <p:nvSpPr>
          <p:cNvPr id="4" name="Date Placeholder 3"/>
          <p:cNvSpPr>
            <a:spLocks noGrp="1"/>
          </p:cNvSpPr>
          <p:nvPr>
            <p:ph type="dt" sz="half" idx="10"/>
          </p:nvPr>
        </p:nvSpPr>
        <p:spPr/>
        <p:txBody>
          <a:bodyPr/>
          <a:lstStyle/>
          <a:p>
            <a:fld id="{240CDC23-E565-C848-9AF6-12BD09C53D91}"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7771B2-D7F7-364E-B6F3-F7FE93606BCE}"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a:p>
        </p:txBody>
      </p:sp>
      <p:sp>
        <p:nvSpPr>
          <p:cNvPr id="3" name="Content Placeholder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a:p>
        </p:txBody>
      </p:sp>
      <p:sp>
        <p:nvSpPr>
          <p:cNvPr id="4" name="Date Placeholder 3"/>
          <p:cNvSpPr>
            <a:spLocks noGrp="1"/>
          </p:cNvSpPr>
          <p:nvPr>
            <p:ph type="dt" sz="half" idx="10"/>
          </p:nvPr>
        </p:nvSpPr>
        <p:spPr/>
        <p:txBody>
          <a:bodyPr/>
          <a:lstStyle/>
          <a:p>
            <a:fld id="{240CDC23-E565-C848-9AF6-12BD09C53D91}"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7771B2-D7F7-364E-B6F3-F7FE93606BCE}" type="slidenum">
              <a:rPr lang="en-US" smtClean="0"/>
            </a:fld>
            <a:endParaRPr lang="en-US"/>
          </a:p>
        </p:txBody>
      </p:sp>
      <p:sp>
        <p:nvSpPr>
          <p:cNvPr id="7" name="Rectangle 4"/>
          <p:cNvSpPr/>
          <p:nvPr/>
        </p:nvSpPr>
        <p:spPr>
          <a:xfrm rot="10800000">
            <a:off x="0" y="6672581"/>
            <a:ext cx="12192000" cy="184785"/>
          </a:xfrm>
          <a:prstGeom prst="rect">
            <a:avLst/>
          </a:prstGeom>
          <a:gradFill>
            <a:gsLst>
              <a:gs pos="100000">
                <a:srgbClr val="CE57C1"/>
              </a:gs>
              <a:gs pos="27000">
                <a:srgbClr val="000044"/>
              </a:gs>
            </a:gsLst>
            <a:lin ang="13500000" scaled="0"/>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16.xml"/><Relationship Id="rId8" Type="http://schemas.openxmlformats.org/officeDocument/2006/relationships/slideLayout" Target="../slideLayouts/slideLayout15.xml"/><Relationship Id="rId7" Type="http://schemas.openxmlformats.org/officeDocument/2006/relationships/slideLayout" Target="../slideLayouts/slideLayout14.xml"/><Relationship Id="rId6" Type="http://schemas.openxmlformats.org/officeDocument/2006/relationships/slideLayout" Target="../slideLayouts/slideLayout13.xml"/><Relationship Id="rId5" Type="http://schemas.openxmlformats.org/officeDocument/2006/relationships/slideLayout" Target="../slideLayouts/slideLayout12.xml"/><Relationship Id="rId4" Type="http://schemas.openxmlformats.org/officeDocument/2006/relationships/slideLayout" Target="../slideLayouts/slideLayout11.xml"/><Relationship Id="rId3" Type="http://schemas.openxmlformats.org/officeDocument/2006/relationships/slideLayout" Target="../slideLayouts/slideLayout10.xml"/><Relationship Id="rId2" Type="http://schemas.openxmlformats.org/officeDocument/2006/relationships/slideLayout" Target="../slideLayouts/slideLayout9.xml"/><Relationship Id="rId15" Type="http://schemas.openxmlformats.org/officeDocument/2006/relationships/theme" Target="../theme/theme2.xml"/><Relationship Id="rId14" Type="http://schemas.openxmlformats.org/officeDocument/2006/relationships/image" Target="../media/image2.png"/><Relationship Id="rId13" Type="http://schemas.openxmlformats.org/officeDocument/2006/relationships/image" Target="../media/image1.emf"/><Relationship Id="rId12" Type="http://schemas.openxmlformats.org/officeDocument/2006/relationships/slideLayout" Target="../slideLayouts/slideLayout19.xml"/><Relationship Id="rId11" Type="http://schemas.openxmlformats.org/officeDocument/2006/relationships/slideLayout" Target="../slideLayouts/slideLayout18.xml"/><Relationship Id="rId10" Type="http://schemas.openxmlformats.org/officeDocument/2006/relationships/slideLayout" Target="../slideLayouts/slideLayout17.xml"/><Relationship Id="rId1"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p:nvSpPr>
        <p:spPr>
          <a:xfrm rot="16200000">
            <a:off x="-3358142" y="3298184"/>
            <a:ext cx="6858003" cy="26163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rot="16200000" flipV="1">
            <a:off x="-3256806" y="3413513"/>
            <a:ext cx="6858003" cy="609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7"/>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79" y="1845735"/>
            <a:ext cx="10058401" cy="4023360"/>
          </a:xfrm>
          <a:prstGeom prst="rect">
            <a:avLst/>
          </a:prstGeom>
        </p:spPr>
        <p:txBody>
          <a:bodyPr vert="horz" lIns="0" tIns="45720" rIns="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2"/>
          </p:nvPr>
        </p:nvSpPr>
        <p:spPr>
          <a:xfrm>
            <a:off x="1097287" y="6459791"/>
            <a:ext cx="2472271" cy="365125"/>
          </a:xfrm>
          <a:prstGeom prst="rect">
            <a:avLst/>
          </a:prstGeom>
        </p:spPr>
        <p:txBody>
          <a:bodyPr vert="horz" lIns="91440" tIns="45720" rIns="91440" bIns="45720" rtlCol="0" anchor="ctr"/>
          <a:lstStyle>
            <a:lvl1pPr algn="l">
              <a:defRPr sz="675">
                <a:solidFill>
                  <a:srgbClr val="FFFFFF"/>
                </a:solidFill>
              </a:defRPr>
            </a:lvl1pPr>
          </a:lstStyle>
          <a:p>
            <a:fld id="{240CDC23-E565-C848-9AF6-12BD09C53D91}" type="datetimeFigureOut">
              <a:rPr lang="en-US" smtClean="0"/>
            </a:fld>
            <a:endParaRPr lang="en-US"/>
          </a:p>
        </p:txBody>
      </p:sp>
      <p:sp>
        <p:nvSpPr>
          <p:cNvPr id="5" name="Footer Placeholder 4"/>
          <p:cNvSpPr>
            <a:spLocks noGrp="1"/>
          </p:cNvSpPr>
          <p:nvPr>
            <p:ph type="ftr" sz="quarter" idx="3"/>
          </p:nvPr>
        </p:nvSpPr>
        <p:spPr>
          <a:xfrm>
            <a:off x="3686187" y="6459791"/>
            <a:ext cx="4822804" cy="365125"/>
          </a:xfrm>
          <a:prstGeom prst="rect">
            <a:avLst/>
          </a:prstGeom>
        </p:spPr>
        <p:txBody>
          <a:bodyPr vert="horz" lIns="91440" tIns="45720" rIns="91440" bIns="45720" rtlCol="0" anchor="ctr"/>
          <a:lstStyle>
            <a:lvl1pPr algn="ctr">
              <a:defRPr sz="675"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65" y="6459791"/>
            <a:ext cx="1312025" cy="365125"/>
          </a:xfrm>
          <a:prstGeom prst="rect">
            <a:avLst/>
          </a:prstGeom>
        </p:spPr>
        <p:txBody>
          <a:bodyPr vert="horz" lIns="91440" tIns="45720" rIns="91440" bIns="45720" rtlCol="0" anchor="ctr"/>
          <a:lstStyle>
            <a:lvl1pPr algn="r">
              <a:defRPr sz="790">
                <a:solidFill>
                  <a:srgbClr val="FFFFFF"/>
                </a:solidFill>
              </a:defRPr>
            </a:lvl1pPr>
          </a:lstStyle>
          <a:p>
            <a:fld id="{D07771B2-D7F7-364E-B6F3-F7FE93606BCE}"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txStyles>
    <p:titleStyle>
      <a:lvl1pPr algn="l" defTabSz="685800" rtl="0" eaLnBrk="1" latinLnBrk="0" hangingPunct="1">
        <a:lnSpc>
          <a:spcPct val="85000"/>
        </a:lnSpc>
        <a:spcBef>
          <a:spcPct val="0"/>
        </a:spcBef>
        <a:buNone/>
        <a:defRPr sz="3600" kern="1200" spc="-37" baseline="0">
          <a:solidFill>
            <a:schemeClr val="tx1">
              <a:lumMod val="75000"/>
              <a:lumOff val="25000"/>
            </a:schemeClr>
          </a:solidFill>
          <a:latin typeface="+mj-lt"/>
          <a:ea typeface="+mj-ea"/>
          <a:cs typeface="+mj-cs"/>
        </a:defRPr>
      </a:lvl1pPr>
    </p:titleStyle>
    <p:bodyStyle>
      <a:lvl1pPr marL="68580" indent="-68580" algn="l" defTabSz="685800" rtl="0" eaLnBrk="1" latinLnBrk="0" hangingPunct="1">
        <a:lnSpc>
          <a:spcPct val="90000"/>
        </a:lnSpc>
        <a:spcBef>
          <a:spcPts val="900"/>
        </a:spcBef>
        <a:spcAft>
          <a:spcPts val="150"/>
        </a:spcAft>
        <a:buClr>
          <a:schemeClr val="accent1"/>
        </a:buClr>
        <a:buSzPct val="100000"/>
        <a:buFont typeface="Calibri" panose="020F0502020204030204" pitchFamily="34" charset="0"/>
        <a:buChar char=" "/>
        <a:defRPr sz="1500" kern="1200">
          <a:solidFill>
            <a:schemeClr val="tx1">
              <a:lumMod val="75000"/>
              <a:lumOff val="25000"/>
            </a:schemeClr>
          </a:solidFill>
          <a:latin typeface="+mn-lt"/>
          <a:ea typeface="+mn-ea"/>
          <a:cs typeface="+mn-cs"/>
        </a:defRPr>
      </a:lvl1pPr>
      <a:lvl2pPr marL="288290" indent="-137160" algn="l" defTabSz="685800" rtl="0" eaLnBrk="1" latinLnBrk="0" hangingPunct="1">
        <a:lnSpc>
          <a:spcPct val="90000"/>
        </a:lnSpc>
        <a:spcBef>
          <a:spcPts val="150"/>
        </a:spcBef>
        <a:spcAft>
          <a:spcPts val="300"/>
        </a:spcAft>
        <a:buClr>
          <a:schemeClr val="accent1"/>
        </a:buClr>
        <a:buFont typeface="Calibri" panose="020F0502020204030204" pitchFamily="34" charset="0"/>
        <a:buChar char="◦"/>
        <a:defRPr sz="1350" kern="1200">
          <a:solidFill>
            <a:schemeClr val="tx1">
              <a:lumMod val="75000"/>
              <a:lumOff val="25000"/>
            </a:schemeClr>
          </a:solidFill>
          <a:latin typeface="+mn-lt"/>
          <a:ea typeface="+mn-ea"/>
          <a:cs typeface="+mn-cs"/>
        </a:defRPr>
      </a:lvl2pPr>
      <a:lvl3pPr marL="425450" indent="-137160" algn="l" defTabSz="685800" rtl="0" eaLnBrk="1" latinLnBrk="0" hangingPunct="1">
        <a:lnSpc>
          <a:spcPct val="90000"/>
        </a:lnSpc>
        <a:spcBef>
          <a:spcPts val="150"/>
        </a:spcBef>
        <a:spcAft>
          <a:spcPts val="300"/>
        </a:spcAft>
        <a:buClr>
          <a:schemeClr val="accent1"/>
        </a:buClr>
        <a:buFont typeface="Calibri" panose="020F0502020204030204" pitchFamily="34" charset="0"/>
        <a:buChar char="◦"/>
        <a:defRPr sz="1050" kern="1200">
          <a:solidFill>
            <a:schemeClr val="tx1">
              <a:lumMod val="75000"/>
              <a:lumOff val="25000"/>
            </a:schemeClr>
          </a:solidFill>
          <a:latin typeface="+mn-lt"/>
          <a:ea typeface="+mn-ea"/>
          <a:cs typeface="+mn-cs"/>
        </a:defRPr>
      </a:lvl3pPr>
      <a:lvl4pPr marL="562610" indent="-137160" algn="l" defTabSz="685800" rtl="0" eaLnBrk="1" latinLnBrk="0" hangingPunct="1">
        <a:lnSpc>
          <a:spcPct val="90000"/>
        </a:lnSpc>
        <a:spcBef>
          <a:spcPts val="150"/>
        </a:spcBef>
        <a:spcAft>
          <a:spcPts val="300"/>
        </a:spcAft>
        <a:buClr>
          <a:schemeClr val="accent1"/>
        </a:buClr>
        <a:buFont typeface="Calibri" panose="020F0502020204030204" pitchFamily="34" charset="0"/>
        <a:buChar char="◦"/>
        <a:defRPr sz="1050" kern="1200">
          <a:solidFill>
            <a:schemeClr val="tx1">
              <a:lumMod val="75000"/>
              <a:lumOff val="25000"/>
            </a:schemeClr>
          </a:solidFill>
          <a:latin typeface="+mn-lt"/>
          <a:ea typeface="+mn-ea"/>
          <a:cs typeface="+mn-cs"/>
        </a:defRPr>
      </a:lvl4pPr>
      <a:lvl5pPr marL="699770" indent="-137160" algn="l" defTabSz="685800" rtl="0" eaLnBrk="1" latinLnBrk="0" hangingPunct="1">
        <a:lnSpc>
          <a:spcPct val="90000"/>
        </a:lnSpc>
        <a:spcBef>
          <a:spcPts val="150"/>
        </a:spcBef>
        <a:spcAft>
          <a:spcPts val="300"/>
        </a:spcAft>
        <a:buClr>
          <a:schemeClr val="accent1"/>
        </a:buClr>
        <a:buFont typeface="Calibri" panose="020F0502020204030204" pitchFamily="34" charset="0"/>
        <a:buChar char="◦"/>
        <a:defRPr sz="1050" kern="1200">
          <a:solidFill>
            <a:schemeClr val="tx1">
              <a:lumMod val="75000"/>
              <a:lumOff val="25000"/>
            </a:schemeClr>
          </a:solidFill>
          <a:latin typeface="+mn-lt"/>
          <a:ea typeface="+mn-ea"/>
          <a:cs typeface="+mn-cs"/>
        </a:defRPr>
      </a:lvl5pPr>
      <a:lvl6pPr marL="824865" indent="-171450" algn="l" defTabSz="685800" rtl="0" eaLnBrk="1" latinLnBrk="0" hangingPunct="1">
        <a:lnSpc>
          <a:spcPct val="90000"/>
        </a:lnSpc>
        <a:spcBef>
          <a:spcPts val="150"/>
        </a:spcBef>
        <a:spcAft>
          <a:spcPts val="300"/>
        </a:spcAft>
        <a:buClr>
          <a:schemeClr val="accent1"/>
        </a:buClr>
        <a:buFont typeface="Calibri" panose="020F0502020204030204" pitchFamily="34" charset="0"/>
        <a:buChar char="◦"/>
        <a:defRPr sz="1050" kern="1200">
          <a:solidFill>
            <a:schemeClr val="tx1">
              <a:lumMod val="75000"/>
              <a:lumOff val="25000"/>
            </a:schemeClr>
          </a:solidFill>
          <a:latin typeface="+mn-lt"/>
          <a:ea typeface="+mn-ea"/>
          <a:cs typeface="+mn-cs"/>
        </a:defRPr>
      </a:lvl6pPr>
      <a:lvl7pPr marL="974725" indent="-171450" algn="l" defTabSz="685800" rtl="0" eaLnBrk="1" latinLnBrk="0" hangingPunct="1">
        <a:lnSpc>
          <a:spcPct val="90000"/>
        </a:lnSpc>
        <a:spcBef>
          <a:spcPts val="150"/>
        </a:spcBef>
        <a:spcAft>
          <a:spcPts val="300"/>
        </a:spcAft>
        <a:buClr>
          <a:schemeClr val="accent1"/>
        </a:buClr>
        <a:buFont typeface="Calibri" panose="020F0502020204030204" pitchFamily="34" charset="0"/>
        <a:buChar char="◦"/>
        <a:defRPr sz="1050" kern="1200">
          <a:solidFill>
            <a:schemeClr val="tx1">
              <a:lumMod val="75000"/>
              <a:lumOff val="25000"/>
            </a:schemeClr>
          </a:solidFill>
          <a:latin typeface="+mn-lt"/>
          <a:ea typeface="+mn-ea"/>
          <a:cs typeface="+mn-cs"/>
        </a:defRPr>
      </a:lvl7pPr>
      <a:lvl8pPr marL="1125220" indent="-171450" algn="l" defTabSz="685800" rtl="0" eaLnBrk="1" latinLnBrk="0" hangingPunct="1">
        <a:lnSpc>
          <a:spcPct val="90000"/>
        </a:lnSpc>
        <a:spcBef>
          <a:spcPts val="150"/>
        </a:spcBef>
        <a:spcAft>
          <a:spcPts val="300"/>
        </a:spcAft>
        <a:buClr>
          <a:schemeClr val="accent1"/>
        </a:buClr>
        <a:buFont typeface="Calibri" panose="020F0502020204030204" pitchFamily="34" charset="0"/>
        <a:buChar char="◦"/>
        <a:defRPr sz="1050" kern="1200">
          <a:solidFill>
            <a:schemeClr val="tx1">
              <a:lumMod val="75000"/>
              <a:lumOff val="25000"/>
            </a:schemeClr>
          </a:solidFill>
          <a:latin typeface="+mn-lt"/>
          <a:ea typeface="+mn-ea"/>
          <a:cs typeface="+mn-cs"/>
        </a:defRPr>
      </a:lvl8pPr>
      <a:lvl9pPr marL="1275080" indent="-171450" algn="l" defTabSz="685800" rtl="0" eaLnBrk="1" latinLnBrk="0" hangingPunct="1">
        <a:lnSpc>
          <a:spcPct val="90000"/>
        </a:lnSpc>
        <a:spcBef>
          <a:spcPts val="150"/>
        </a:spcBef>
        <a:spcAft>
          <a:spcPts val="300"/>
        </a:spcAft>
        <a:buClr>
          <a:schemeClr val="accent1"/>
        </a:buClr>
        <a:buFont typeface="Calibri" panose="020F0502020204030204" pitchFamily="34" charset="0"/>
        <a:buChar char="◦"/>
        <a:defRPr sz="1050" kern="1200">
          <a:solidFill>
            <a:schemeClr val="tx1">
              <a:lumMod val="75000"/>
              <a:lumOff val="25000"/>
            </a:schemeClr>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83210"/>
            <a:ext cx="11108267" cy="720090"/>
          </a:xfrm>
          <a:prstGeom prst="rect">
            <a:avLst/>
          </a:prstGeom>
        </p:spPr>
        <p:txBody>
          <a:bodyPr vert="horz" lIns="91440" tIns="45720" rIns="91440" bIns="45720" rtlCol="0" anchor="ctr">
            <a:noAutofit/>
          </a:bodyPr>
          <a:lstStyle/>
          <a:p>
            <a:r>
              <a:rPr lang="zh-CN" altLang="en-US"/>
              <a:t>单击此处编辑母版标题样式</a:t>
            </a:r>
            <a:endParaRPr lang="en-GB" dirty="0"/>
          </a:p>
        </p:txBody>
      </p:sp>
      <p:sp>
        <p:nvSpPr>
          <p:cNvPr id="3" name="Text Placeholder 2"/>
          <p:cNvSpPr>
            <a:spLocks noGrp="1"/>
          </p:cNvSpPr>
          <p:nvPr>
            <p:ph type="body" idx="1"/>
          </p:nvPr>
        </p:nvSpPr>
        <p:spPr>
          <a:xfrm>
            <a:off x="609600" y="1203325"/>
            <a:ext cx="10972800" cy="4942840"/>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40CDC23-E565-C848-9AF6-12BD09C53D91}" type="datetimeFigureOut">
              <a:rPr lang="en-US" smtClean="0"/>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07771B2-D7F7-364E-B6F3-F7FE93606BCE}" type="slidenum">
              <a:rPr lang="en-US" smtClean="0"/>
            </a:fld>
            <a:endParaRPr lang="en-US"/>
          </a:p>
        </p:txBody>
      </p:sp>
      <p:pic>
        <p:nvPicPr>
          <p:cNvPr id="7" name="Picture 6"/>
          <p:cNvPicPr>
            <a:picLocks noChangeAspect="1"/>
          </p:cNvPicPr>
          <p:nvPr/>
        </p:nvPicPr>
        <p:blipFill>
          <a:blip r:embed="rId13">
            <a:alphaModFix amt="7000"/>
            <a:duotone>
              <a:prstClr val="black"/>
              <a:schemeClr val="accent2">
                <a:tint val="45000"/>
                <a:satMod val="400000"/>
              </a:schemeClr>
            </a:duotone>
            <a:lum bright="-20000" contrast="-40000"/>
          </a:blip>
          <a:stretch>
            <a:fillRect/>
          </a:stretch>
        </p:blipFill>
        <p:spPr>
          <a:xfrm>
            <a:off x="9844194" y="-5715"/>
            <a:ext cx="2440093" cy="6892925"/>
          </a:xfrm>
          <a:prstGeom prst="rect">
            <a:avLst/>
          </a:prstGeom>
        </p:spPr>
      </p:pic>
      <p:pic>
        <p:nvPicPr>
          <p:cNvPr id="12" name="Picture 11" descr="Shield-navy(rgb for online).png"/>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1243374" y="5929019"/>
            <a:ext cx="474852" cy="444524"/>
          </a:xfrm>
          <a:prstGeom prst="rect">
            <a:avLst/>
          </a:prstGeom>
        </p:spPr>
      </p:pic>
      <p:sp>
        <p:nvSpPr>
          <p:cNvPr id="9" name="Rectangle 4"/>
          <p:cNvSpPr/>
          <p:nvPr/>
        </p:nvSpPr>
        <p:spPr>
          <a:xfrm rot="10800000">
            <a:off x="0" y="6672581"/>
            <a:ext cx="12192000" cy="184785"/>
          </a:xfrm>
          <a:prstGeom prst="rect">
            <a:avLst/>
          </a:prstGeom>
          <a:gradFill>
            <a:gsLst>
              <a:gs pos="100000">
                <a:srgbClr val="CE57C1"/>
              </a:gs>
              <a:gs pos="27000">
                <a:srgbClr val="000044"/>
              </a:gs>
            </a:gsLst>
            <a:lin ang="13500000" scaled="0"/>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p>
        </p:txBody>
      </p:sp>
    </p:spTree>
  </p:cSld>
  <p:clrMap bg1="lt1" tx1="dk1" bg2="lt2" tx2="dk2" accent1="accent1" accent2="accent2" accent3="accent3" accent4="accent4" accent5="accent5" accent6="accent6" hlink="hlink" folHlink="folHlink"/>
  <p:sldLayoutIdLst>
    <p:sldLayoutId id="2147483657" r:id="rId1"/>
    <p:sldLayoutId id="2147483658" r:id="rId2"/>
    <p:sldLayoutId id="2147483659" r:id="rId3"/>
    <p:sldLayoutId id="2147483660" r:id="rId4"/>
    <p:sldLayoutId id="2147483661" r:id="rId5"/>
    <p:sldLayoutId id="2147483662" r:id="rId6"/>
    <p:sldLayoutId id="2147483663" r:id="rId7"/>
    <p:sldLayoutId id="2147483664" r:id="rId8"/>
    <p:sldLayoutId id="2147483665" r:id="rId9"/>
    <p:sldLayoutId id="2147483666" r:id="rId10"/>
    <p:sldLayoutId id="2147483667" r:id="rId11"/>
    <p:sldLayoutId id="2147483668" r:id="rId12"/>
  </p:sldLayoutIdLst>
  <p:txStyles>
    <p:titleStyle>
      <a:lvl1pPr algn="l" defTabSz="457200" rtl="0" eaLnBrk="1" latinLnBrk="0" hangingPunct="1">
        <a:spcBef>
          <a:spcPct val="0"/>
        </a:spcBef>
        <a:buNone/>
        <a:defRPr sz="3600" u="none" strike="noStrike" kern="1200" cap="all" spc="0" normalizeH="0">
          <a:solidFill>
            <a:schemeClr val="tx1"/>
          </a:solidFill>
          <a:uFillTx/>
          <a:latin typeface="Times New Roman" panose="02020503050405090304" charset="0"/>
          <a:ea typeface="+mj-ea"/>
          <a:cs typeface="+mj-cs"/>
        </a:defRPr>
      </a:lvl1pPr>
    </p:titleStyle>
    <p:bodyStyle>
      <a:lvl1pPr marL="342900" indent="-342900" algn="l" defTabSz="457200" rtl="0" eaLnBrk="1" latinLnBrk="0" hangingPunct="1">
        <a:spcBef>
          <a:spcPct val="20000"/>
        </a:spcBef>
        <a:buFont typeface="Arial" panose="020B0604020202090204"/>
        <a:buChar char="•"/>
        <a:defRPr sz="3200" kern="1200">
          <a:solidFill>
            <a:schemeClr val="tx1"/>
          </a:solidFill>
          <a:latin typeface="Times New Roman Regular" panose="02020503050405090304" charset="0"/>
          <a:ea typeface="+mn-ea"/>
          <a:cs typeface="Times New Roman Regular" panose="02020503050405090304" charset="0"/>
        </a:defRPr>
      </a:lvl1pPr>
      <a:lvl2pPr marL="742950" indent="-285750" algn="l" defTabSz="457200" rtl="0" eaLnBrk="1" latinLnBrk="0" hangingPunct="1">
        <a:spcBef>
          <a:spcPct val="20000"/>
        </a:spcBef>
        <a:buFont typeface="Arial" panose="020B0604020202090204"/>
        <a:buChar char="–"/>
        <a:defRPr sz="2800" kern="1200">
          <a:solidFill>
            <a:schemeClr val="tx1"/>
          </a:solidFill>
          <a:latin typeface="Times New Roman Regular" panose="02020503050405090304" charset="0"/>
          <a:ea typeface="+mn-ea"/>
          <a:cs typeface="Times New Roman Regular" panose="02020503050405090304" charset="0"/>
        </a:defRPr>
      </a:lvl2pPr>
      <a:lvl3pPr marL="1143000" indent="-228600" algn="l" defTabSz="457200" rtl="0" eaLnBrk="1" latinLnBrk="0" hangingPunct="1">
        <a:spcBef>
          <a:spcPct val="20000"/>
        </a:spcBef>
        <a:buFont typeface="Arial" panose="020B0604020202090204"/>
        <a:buChar char="•"/>
        <a:defRPr sz="2400" kern="1200">
          <a:solidFill>
            <a:schemeClr val="tx1"/>
          </a:solidFill>
          <a:latin typeface="Times New Roman Regular" panose="02020503050405090304" charset="0"/>
          <a:ea typeface="+mn-ea"/>
          <a:cs typeface="Times New Roman Regular" panose="02020503050405090304" charset="0"/>
        </a:defRPr>
      </a:lvl3pPr>
      <a:lvl4pPr marL="1600200" indent="-228600" algn="l" defTabSz="457200" rtl="0" eaLnBrk="1" latinLnBrk="0" hangingPunct="1">
        <a:spcBef>
          <a:spcPct val="20000"/>
        </a:spcBef>
        <a:buFont typeface="Arial" panose="020B0604020202090204"/>
        <a:buChar char="–"/>
        <a:defRPr sz="2000" kern="1200">
          <a:solidFill>
            <a:schemeClr val="tx1"/>
          </a:solidFill>
          <a:latin typeface="Times New Roman Regular" panose="02020503050405090304" charset="0"/>
          <a:ea typeface="+mn-ea"/>
          <a:cs typeface="Times New Roman Regular" panose="02020503050405090304" charset="0"/>
        </a:defRPr>
      </a:lvl4pPr>
      <a:lvl5pPr marL="2057400" indent="-228600" algn="l" defTabSz="457200" rtl="0" eaLnBrk="1" latinLnBrk="0" hangingPunct="1">
        <a:spcBef>
          <a:spcPct val="20000"/>
        </a:spcBef>
        <a:buFont typeface="Arial" panose="020B0604020202090204"/>
        <a:buChar char="»"/>
        <a:defRPr sz="2000" kern="1200">
          <a:solidFill>
            <a:schemeClr val="tx1"/>
          </a:solidFill>
          <a:latin typeface="Times New Roman Regular" panose="02020503050405090304" charset="0"/>
          <a:ea typeface="+mn-ea"/>
          <a:cs typeface="Times New Roman Regular" panose="02020503050405090304" charset="0"/>
        </a:defRPr>
      </a:lvl5pPr>
      <a:lvl6pPr marL="2514600" indent="-228600" algn="l" defTabSz="457200" rtl="0" eaLnBrk="1" latinLnBrk="0" hangingPunct="1">
        <a:spcBef>
          <a:spcPct val="20000"/>
        </a:spcBef>
        <a:buFont typeface="Arial" panose="020B060402020209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9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9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90204"/>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8.xml"/><Relationship Id="rId1" Type="http://schemas.openxmlformats.org/officeDocument/2006/relationships/image" Target="../media/image3.emf"/></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11.xml"/><Relationship Id="rId2" Type="http://schemas.openxmlformats.org/officeDocument/2006/relationships/image" Target="../media/image20.png"/><Relationship Id="rId1"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8.xml"/><Relationship Id="rId1" Type="http://schemas.openxmlformats.org/officeDocument/2006/relationships/image" Target="../media/image3.emf"/></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9.xml"/><Relationship Id="rId1" Type="http://schemas.openxmlformats.org/officeDocument/2006/relationships/image" Target="../media/image6.wmf"/></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8.xml"/><Relationship Id="rId1" Type="http://schemas.openxmlformats.org/officeDocument/2006/relationships/image" Target="../media/image3.emf"/></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9.xml"/><Relationship Id="rId1" Type="http://schemas.openxmlformats.org/officeDocument/2006/relationships/image" Target="../media/image21.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9.xml"/><Relationship Id="rId1" Type="http://schemas.openxmlformats.org/officeDocument/2006/relationships/image" Target="../media/image22.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8.xml"/><Relationship Id="rId1" Type="http://schemas.openxmlformats.org/officeDocument/2006/relationships/image" Target="../media/image3.em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9.xml"/><Relationship Id="rId1" Type="http://schemas.openxmlformats.org/officeDocument/2006/relationships/image" Target="../media/image23.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19.emf"/></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9.xml"/><Relationship Id="rId1"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9.xml"/><Relationship Id="rId1" Type="http://schemas.openxmlformats.org/officeDocument/2006/relationships/image" Target="../media/image24.png"/></Relationships>
</file>

<file path=ppt/slides/_rels/slide31.xml.rels><?xml version="1.0" encoding="UTF-8" standalone="yes"?>
<Relationships xmlns="http://schemas.openxmlformats.org/package/2006/relationships"><Relationship Id="rId5" Type="http://schemas.openxmlformats.org/officeDocument/2006/relationships/notesSlide" Target="../notesSlides/notesSlide29.xml"/><Relationship Id="rId4" Type="http://schemas.openxmlformats.org/officeDocument/2006/relationships/slideLayout" Target="../slideLayouts/slideLayout9.xml"/><Relationship Id="rId3" Type="http://schemas.openxmlformats.org/officeDocument/2006/relationships/image" Target="../media/image26.emf"/><Relationship Id="rId2" Type="http://schemas.openxmlformats.org/officeDocument/2006/relationships/image" Target="../media/image25.emf"/><Relationship Id="rId1" Type="http://schemas.openxmlformats.org/officeDocument/2006/relationships/image" Target="../media/image19.emf"/></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9.xml"/><Relationship Id="rId1" Type="http://schemas.openxmlformats.org/officeDocument/2006/relationships/image" Target="../media/image19.emf"/></Relationships>
</file>

<file path=ppt/slides/_rels/slide33.xml.rels><?xml version="1.0" encoding="UTF-8" standalone="yes"?>
<Relationships xmlns="http://schemas.openxmlformats.org/package/2006/relationships"><Relationship Id="rId4" Type="http://schemas.openxmlformats.org/officeDocument/2006/relationships/notesSlide" Target="../notesSlides/notesSlide31.xml"/><Relationship Id="rId3" Type="http://schemas.openxmlformats.org/officeDocument/2006/relationships/slideLayout" Target="../slideLayouts/slideLayout9.xml"/><Relationship Id="rId2" Type="http://schemas.openxmlformats.org/officeDocument/2006/relationships/image" Target="../media/image19.emf"/><Relationship Id="rId1" Type="http://schemas.openxmlformats.org/officeDocument/2006/relationships/image" Target="../media/image27.emf"/></Relationships>
</file>

<file path=ppt/slides/_rels/slide34.xml.rels><?xml version="1.0" encoding="UTF-8" standalone="yes"?>
<Relationships xmlns="http://schemas.openxmlformats.org/package/2006/relationships"><Relationship Id="rId5" Type="http://schemas.openxmlformats.org/officeDocument/2006/relationships/notesSlide" Target="../notesSlides/notesSlide32.xml"/><Relationship Id="rId4" Type="http://schemas.openxmlformats.org/officeDocument/2006/relationships/slideLayout" Target="../slideLayouts/slideLayout9.xml"/><Relationship Id="rId3" Type="http://schemas.openxmlformats.org/officeDocument/2006/relationships/image" Target="../media/image29.emf"/><Relationship Id="rId2" Type="http://schemas.openxmlformats.org/officeDocument/2006/relationships/image" Target="../media/image28.emf"/><Relationship Id="rId1" Type="http://schemas.openxmlformats.org/officeDocument/2006/relationships/image" Target="../media/image27.em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9.xml"/><Relationship Id="rId1" Type="http://schemas.openxmlformats.org/officeDocument/2006/relationships/image" Target="../media/image30.png"/></Relationships>
</file>

<file path=ppt/slides/_rels/slide37.xml.rels><?xml version="1.0" encoding="UTF-8" standalone="yes"?>
<Relationships xmlns="http://schemas.openxmlformats.org/package/2006/relationships"><Relationship Id="rId4" Type="http://schemas.openxmlformats.org/officeDocument/2006/relationships/notesSlide" Target="../notesSlides/notesSlide34.xml"/><Relationship Id="rId3" Type="http://schemas.openxmlformats.org/officeDocument/2006/relationships/slideLayout" Target="../slideLayouts/slideLayout9.xml"/><Relationship Id="rId2" Type="http://schemas.openxmlformats.org/officeDocument/2006/relationships/image" Target="../media/image32.png"/><Relationship Id="rId1" Type="http://schemas.openxmlformats.org/officeDocument/2006/relationships/image" Target="../media/image31.png"/></Relationships>
</file>

<file path=ppt/slides/_rels/slide38.xml.rels><?xml version="1.0" encoding="UTF-8" standalone="yes"?>
<Relationships xmlns="http://schemas.openxmlformats.org/package/2006/relationships"><Relationship Id="rId4" Type="http://schemas.openxmlformats.org/officeDocument/2006/relationships/notesSlide" Target="../notesSlides/notesSlide35.xml"/><Relationship Id="rId3" Type="http://schemas.openxmlformats.org/officeDocument/2006/relationships/slideLayout" Target="../slideLayouts/slideLayout9.xml"/><Relationship Id="rId2" Type="http://schemas.openxmlformats.org/officeDocument/2006/relationships/image" Target="../media/image34.png"/><Relationship Id="rId1" Type="http://schemas.openxmlformats.org/officeDocument/2006/relationships/image" Target="../media/image33.pn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8.xml"/><Relationship Id="rId1" Type="http://schemas.openxmlformats.org/officeDocument/2006/relationships/image" Target="../media/image3.emf"/></Relationships>
</file>

<file path=ppt/slides/_rels/slide4.xml.rels><?xml version="1.0" encoding="UTF-8" standalone="yes"?>
<Relationships xmlns="http://schemas.openxmlformats.org/package/2006/relationships"><Relationship Id="rId9" Type="http://schemas.openxmlformats.org/officeDocument/2006/relationships/image" Target="../media/image13.svg"/><Relationship Id="rId8" Type="http://schemas.openxmlformats.org/officeDocument/2006/relationships/image" Target="../media/image12.png"/><Relationship Id="rId7" Type="http://schemas.openxmlformats.org/officeDocument/2006/relationships/image" Target="../media/image11.png"/><Relationship Id="rId6" Type="http://schemas.openxmlformats.org/officeDocument/2006/relationships/image" Target="../media/image10.png"/><Relationship Id="rId5" Type="http://schemas.openxmlformats.org/officeDocument/2006/relationships/image" Target="../media/image9.tiff"/><Relationship Id="rId4" Type="http://schemas.openxmlformats.org/officeDocument/2006/relationships/image" Target="../media/image8.png"/><Relationship Id="rId3" Type="http://schemas.openxmlformats.org/officeDocument/2006/relationships/image" Target="../media/image7.png"/><Relationship Id="rId2" Type="http://schemas.openxmlformats.org/officeDocument/2006/relationships/image" Target="../media/image6.wmf"/><Relationship Id="rId15" Type="http://schemas.openxmlformats.org/officeDocument/2006/relationships/notesSlide" Target="../notesSlides/notesSlide4.xml"/><Relationship Id="rId14" Type="http://schemas.openxmlformats.org/officeDocument/2006/relationships/slideLayout" Target="../slideLayouts/slideLayout9.xml"/><Relationship Id="rId13" Type="http://schemas.openxmlformats.org/officeDocument/2006/relationships/image" Target="../media/image17.png"/><Relationship Id="rId12" Type="http://schemas.openxmlformats.org/officeDocument/2006/relationships/image" Target="../media/image16.jpeg"/><Relationship Id="rId11" Type="http://schemas.openxmlformats.org/officeDocument/2006/relationships/image" Target="../media/image15.png"/><Relationship Id="rId10" Type="http://schemas.openxmlformats.org/officeDocument/2006/relationships/image" Target="../media/image14.GIF"/><Relationship Id="rId1" Type="http://schemas.openxmlformats.org/officeDocument/2006/relationships/image" Target="../media/image5.GIF"/></Relationships>
</file>

<file path=ppt/slides/_rels/slide40.xml.rels><?xml version="1.0" encoding="UTF-8" standalone="yes"?>
<Relationships xmlns="http://schemas.openxmlformats.org/package/2006/relationships"><Relationship Id="rId5" Type="http://schemas.openxmlformats.org/officeDocument/2006/relationships/notesSlide" Target="../notesSlides/notesSlide37.xml"/><Relationship Id="rId4" Type="http://schemas.openxmlformats.org/officeDocument/2006/relationships/vmlDrawing" Target="../drawings/vmlDrawing1.vml"/><Relationship Id="rId3" Type="http://schemas.openxmlformats.org/officeDocument/2006/relationships/slideLayout" Target="../slideLayouts/slideLayout9.xml"/><Relationship Id="rId2" Type="http://schemas.openxmlformats.org/officeDocument/2006/relationships/image" Target="../media/image35.wmf"/><Relationship Id="rId1" Type="http://schemas.openxmlformats.org/officeDocument/2006/relationships/oleObject" Target="../embeddings/oleObject1.bin"/></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9.xml"/><Relationship Id="rId1" Type="http://schemas.openxmlformats.org/officeDocument/2006/relationships/image" Target="../media/image36.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4" Type="http://schemas.openxmlformats.org/officeDocument/2006/relationships/notesSlide" Target="../notesSlides/notesSlide43.xml"/><Relationship Id="rId3" Type="http://schemas.openxmlformats.org/officeDocument/2006/relationships/slideLayout" Target="../slideLayouts/slideLayout9.xml"/><Relationship Id="rId2" Type="http://schemas.openxmlformats.org/officeDocument/2006/relationships/image" Target="../media/image38.png"/><Relationship Id="rId1" Type="http://schemas.openxmlformats.org/officeDocument/2006/relationships/image" Target="../media/image37.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9.xml"/><Relationship Id="rId1" Type="http://schemas.openxmlformats.org/officeDocument/2006/relationships/image" Target="../media/image39.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9.xml"/></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8.xml"/><Relationship Id="rId1" Type="http://schemas.openxmlformats.org/officeDocument/2006/relationships/image" Target="../media/image3.emf"/></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40.png"/></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41.png"/></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8.xml"/><Relationship Id="rId1" Type="http://schemas.openxmlformats.org/officeDocument/2006/relationships/image" Target="../media/image3.emf"/></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9.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9.xml"/><Relationship Id="rId1" Type="http://schemas.openxmlformats.org/officeDocument/2006/relationships/image" Target="../media/image18.png"/></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9.xml"/><Relationship Id="rId1" Type="http://schemas.openxmlformats.org/officeDocument/2006/relationships/image" Target="../media/image42.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3.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18.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6.xml.rels><?xml version="1.0" encoding="UTF-8" standalone="yes"?>
<Relationships xmlns="http://schemas.openxmlformats.org/package/2006/relationships"><Relationship Id="rId7" Type="http://schemas.openxmlformats.org/officeDocument/2006/relationships/notesSlide" Target="../notesSlides/notesSlide54.xml"/><Relationship Id="rId6" Type="http://schemas.openxmlformats.org/officeDocument/2006/relationships/slideLayout" Target="../slideLayouts/slideLayout19.xml"/><Relationship Id="rId5" Type="http://schemas.openxmlformats.org/officeDocument/2006/relationships/hyperlink" Target="http://www.xjtlu.edu.cn/en/" TargetMode="External"/><Relationship Id="rId4" Type="http://schemas.openxmlformats.org/officeDocument/2006/relationships/image" Target="../media/image45.jpeg"/><Relationship Id="rId3" Type="http://schemas.openxmlformats.org/officeDocument/2006/relationships/image" Target="../media/image44.png"/><Relationship Id="rId2" Type="http://schemas.openxmlformats.org/officeDocument/2006/relationships/image" Target="../media/image3.emf"/><Relationship Id="rId1" Type="http://schemas.openxmlformats.org/officeDocument/2006/relationships/image" Target="../media/image43.jpe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9.xml"/><Relationship Id="rId1" Type="http://schemas.openxmlformats.org/officeDocument/2006/relationships/image" Target="../media/image19.emf"/></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514600" y="1407584"/>
            <a:ext cx="7391400" cy="1753083"/>
          </a:xfrm>
        </p:spPr>
        <p:txBody>
          <a:bodyPr>
            <a:noAutofit/>
          </a:bodyPr>
          <a:lstStyle/>
          <a:p>
            <a:r>
              <a:rPr lang="en-US" altLang="zh-CN" sz="4265" dirty="0"/>
              <a:t>Recommender Systems and Collaborative Filtering</a:t>
            </a:r>
            <a:endParaRPr lang="en-US" sz="4050" b="1" spc="225" dirty="0">
              <a:solidFill>
                <a:srgbClr val="000044"/>
              </a:solidFill>
              <a:latin typeface="+mn-lt"/>
              <a:cs typeface="Arial" panose="020B0604020202090204"/>
            </a:endParaRPr>
          </a:p>
        </p:txBody>
      </p:sp>
      <p:pic>
        <p:nvPicPr>
          <p:cNvPr id="8" name="Picture 7"/>
          <p:cNvPicPr>
            <a:picLocks noChangeAspect="1"/>
          </p:cNvPicPr>
          <p:nvPr/>
        </p:nvPicPr>
        <p:blipFill>
          <a:blip r:embed="rId1"/>
          <a:stretch>
            <a:fillRect/>
          </a:stretch>
        </p:blipFill>
        <p:spPr>
          <a:xfrm>
            <a:off x="5097145" y="4847812"/>
            <a:ext cx="2311400" cy="494417"/>
          </a:xfrm>
          <a:prstGeom prst="rect">
            <a:avLst/>
          </a:prstGeom>
        </p:spPr>
      </p:pic>
      <p:sp>
        <p:nvSpPr>
          <p:cNvPr id="9" name="Subtitle 2"/>
          <p:cNvSpPr txBox="1"/>
          <p:nvPr/>
        </p:nvSpPr>
        <p:spPr>
          <a:xfrm>
            <a:off x="3754583" y="3160668"/>
            <a:ext cx="4800600" cy="1081069"/>
          </a:xfrm>
          <a:prstGeom prst="rect">
            <a:avLst/>
          </a:prstGeom>
        </p:spPr>
        <p:txBody>
          <a:bodyPr vert="horz" lIns="68580" tIns="34291" rIns="68580" bIns="34291" rtlCol="0">
            <a:noAutofit/>
          </a:bodyPr>
          <a:lstStyle>
            <a:lvl1pPr marL="0" indent="0" algn="ctr" defTabSz="457200" rtl="0" eaLnBrk="1" latinLnBrk="0" hangingPunct="1">
              <a:spcBef>
                <a:spcPct val="20000"/>
              </a:spcBef>
              <a:buFont typeface="Arial" panose="020B0604020202090204"/>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panose="020B0604020202090204"/>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panose="020B0604020202090204"/>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panose="020B0604020202090204"/>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panose="020B0604020202090204"/>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panose="020B0604020202090204"/>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panose="020B0604020202090204"/>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panose="020B0604020202090204"/>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panose="020B0604020202090204"/>
              <a:buNone/>
              <a:defRPr sz="2000" kern="1200">
                <a:solidFill>
                  <a:schemeClr val="tx1">
                    <a:tint val="75000"/>
                  </a:schemeClr>
                </a:solidFill>
                <a:latin typeface="+mn-lt"/>
                <a:ea typeface="+mn-ea"/>
                <a:cs typeface="+mn-cs"/>
              </a:defRPr>
            </a:lvl9pPr>
          </a:lstStyle>
          <a:p>
            <a:r>
              <a:rPr lang="en-US" altLang="zh-CN" sz="1800" cap="all" dirty="0">
                <a:solidFill>
                  <a:srgbClr val="000044"/>
                </a:solidFill>
                <a:cs typeface="DIN-Regular"/>
              </a:rPr>
              <a:t>DTS305TC</a:t>
            </a:r>
            <a:endParaRPr lang="en-US" altLang="zh-CN" sz="1800" cap="all" dirty="0">
              <a:solidFill>
                <a:srgbClr val="000044"/>
              </a:solidFill>
              <a:cs typeface="DIN-Regular"/>
            </a:endParaRPr>
          </a:p>
          <a:p>
            <a:r>
              <a:rPr lang="en-US" altLang="zh-CN" sz="1800" cap="all" dirty="0" err="1">
                <a:solidFill>
                  <a:srgbClr val="000044"/>
                </a:solidFill>
                <a:cs typeface="DIN-Regular"/>
              </a:rPr>
              <a:t>Huakang</a:t>
            </a:r>
            <a:r>
              <a:rPr lang="zh-CN" altLang="en-US" sz="1800" cap="all" dirty="0">
                <a:solidFill>
                  <a:srgbClr val="000044"/>
                </a:solidFill>
                <a:cs typeface="DIN-Regular"/>
              </a:rPr>
              <a:t> </a:t>
            </a:r>
            <a:r>
              <a:rPr lang="en-US" altLang="zh-CN" sz="1800" cap="all" dirty="0">
                <a:solidFill>
                  <a:srgbClr val="000044"/>
                </a:solidFill>
                <a:cs typeface="DIN-Regular"/>
              </a:rPr>
              <a:t>Li</a:t>
            </a:r>
            <a:endParaRPr lang="en-US" altLang="zh-CN" sz="1800" cap="all" dirty="0">
              <a:solidFill>
                <a:srgbClr val="000044"/>
              </a:solidFill>
              <a:cs typeface="DIN-Regular"/>
            </a:endParaRPr>
          </a:p>
          <a:p>
            <a:r>
              <a:rPr lang="en-US" altLang="zh-CN" sz="1800" cap="all" dirty="0" err="1">
                <a:solidFill>
                  <a:srgbClr val="000044"/>
                </a:solidFill>
                <a:cs typeface="DIN-Regular"/>
              </a:rPr>
              <a:t>Huakang.li@xjtlu.edu.cn</a:t>
            </a:r>
            <a:endParaRPr lang="en-US" altLang="zh-CN" sz="1800" cap="all" dirty="0">
              <a:solidFill>
                <a:srgbClr val="000044"/>
              </a:solidFill>
              <a:cs typeface="DIN-Regular"/>
            </a:endParaRPr>
          </a:p>
          <a:p>
            <a:r>
              <a:rPr lang="en-US" altLang="zh-CN" sz="1800" cap="all" dirty="0">
                <a:solidFill>
                  <a:srgbClr val="000044"/>
                </a:solidFill>
                <a:cs typeface="DIN-Regular"/>
              </a:rPr>
              <a:t>School</a:t>
            </a:r>
            <a:r>
              <a:rPr lang="zh-CN" altLang="en-US" sz="1800" cap="all" dirty="0">
                <a:solidFill>
                  <a:srgbClr val="000044"/>
                </a:solidFill>
                <a:cs typeface="DIN-Regular"/>
              </a:rPr>
              <a:t> </a:t>
            </a:r>
            <a:r>
              <a:rPr lang="en-US" altLang="zh-CN" sz="1800" cap="all" dirty="0">
                <a:solidFill>
                  <a:srgbClr val="000044"/>
                </a:solidFill>
                <a:cs typeface="DIN-Regular"/>
              </a:rPr>
              <a:t>of</a:t>
            </a:r>
            <a:r>
              <a:rPr lang="zh-CN" altLang="en-US" sz="1800" cap="all" dirty="0">
                <a:solidFill>
                  <a:srgbClr val="000044"/>
                </a:solidFill>
                <a:cs typeface="DIN-Regular"/>
              </a:rPr>
              <a:t> </a:t>
            </a:r>
            <a:r>
              <a:rPr lang="en-US" altLang="zh-CN" sz="1800" cap="all" dirty="0">
                <a:solidFill>
                  <a:srgbClr val="000044"/>
                </a:solidFill>
                <a:cs typeface="DIN-Regular"/>
              </a:rPr>
              <a:t>AI</a:t>
            </a:r>
            <a:r>
              <a:rPr lang="zh-CN" altLang="en-US" sz="1800" cap="all" dirty="0">
                <a:solidFill>
                  <a:srgbClr val="000044"/>
                </a:solidFill>
                <a:cs typeface="DIN-Regular"/>
              </a:rPr>
              <a:t> </a:t>
            </a:r>
            <a:r>
              <a:rPr lang="en-US" altLang="zh-CN" sz="1800" cap="all" dirty="0">
                <a:solidFill>
                  <a:srgbClr val="000044"/>
                </a:solidFill>
                <a:cs typeface="DIN-Regular"/>
              </a:rPr>
              <a:t>and</a:t>
            </a:r>
            <a:r>
              <a:rPr lang="zh-CN" altLang="en-US" sz="1800" cap="all" dirty="0">
                <a:solidFill>
                  <a:srgbClr val="000044"/>
                </a:solidFill>
                <a:cs typeface="DIN-Regular"/>
              </a:rPr>
              <a:t> </a:t>
            </a:r>
            <a:r>
              <a:rPr lang="en-US" altLang="zh-CN" sz="1800" cap="all" dirty="0">
                <a:solidFill>
                  <a:srgbClr val="000044"/>
                </a:solidFill>
                <a:cs typeface="DIN-Regular"/>
              </a:rPr>
              <a:t>Advanced</a:t>
            </a:r>
            <a:r>
              <a:rPr lang="zh-CN" altLang="en-US" sz="1800" cap="all" dirty="0">
                <a:solidFill>
                  <a:srgbClr val="000044"/>
                </a:solidFill>
                <a:cs typeface="DIN-Regular"/>
              </a:rPr>
              <a:t> </a:t>
            </a:r>
            <a:r>
              <a:rPr lang="en-US" altLang="zh-CN" sz="1800" cap="all" dirty="0">
                <a:solidFill>
                  <a:srgbClr val="000044"/>
                </a:solidFill>
                <a:cs typeface="DIN-Regular"/>
              </a:rPr>
              <a:t>Computing</a:t>
            </a:r>
            <a:endParaRPr lang="en-US" sz="1800" cap="all" dirty="0">
              <a:solidFill>
                <a:srgbClr val="000044"/>
              </a:solidFill>
              <a:cs typeface="DIN-Regular"/>
            </a:endParaRPr>
          </a:p>
          <a:p>
            <a:endParaRPr lang="en-US" sz="1800" cap="all" dirty="0">
              <a:solidFill>
                <a:srgbClr val="000044"/>
              </a:solidFill>
              <a:cs typeface="DIN-Regular"/>
            </a:endParaRPr>
          </a:p>
        </p:txBody>
      </p:sp>
    </p:spTree>
  </p:cSld>
  <p:clrMapOvr>
    <a:masterClrMapping/>
  </p:clrMapOvr>
  <mc:AlternateContent xmlns:mc="http://schemas.openxmlformats.org/markup-compatibility/2006">
    <mc:Choice xmlns:p14="http://schemas.microsoft.com/office/powerpoint/2010/main" Requires="p14">
      <p:transition spd="slow" p14:dur="2000" advTm="20103"/>
    </mc:Choice>
    <mc:Fallback>
      <p:transition spd="slow" advTm="20103"/>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a:xfrm>
            <a:off x="1371600" y="286605"/>
            <a:ext cx="8519160" cy="1084996"/>
          </a:xfrm>
        </p:spPr>
        <p:txBody>
          <a:bodyPr/>
          <a:lstStyle/>
          <a:p>
            <a:pPr eaLnBrk="1" hangingPunct="1"/>
            <a:r>
              <a:rPr lang="en-US" dirty="0"/>
              <a:t>(1) Gathering Ratings</a:t>
            </a:r>
            <a:endParaRPr lang="en-US" dirty="0"/>
          </a:p>
        </p:txBody>
      </p:sp>
      <p:sp>
        <p:nvSpPr>
          <p:cNvPr id="25603" name="Rectangle 3"/>
          <p:cNvSpPr>
            <a:spLocks noGrp="1" noChangeArrowheads="1"/>
          </p:cNvSpPr>
          <p:nvPr>
            <p:ph idx="1"/>
          </p:nvPr>
        </p:nvSpPr>
        <p:spPr>
          <a:xfrm>
            <a:off x="1066800" y="1295189"/>
            <a:ext cx="10668000" cy="4614052"/>
          </a:xfrm>
        </p:spPr>
        <p:txBody>
          <a:bodyPr>
            <a:noAutofit/>
          </a:bodyPr>
          <a:lstStyle/>
          <a:p>
            <a:pPr eaLnBrk="1" hangingPunct="1"/>
            <a:r>
              <a:rPr lang="en-US" sz="3600" b="1" dirty="0">
                <a:solidFill>
                  <a:srgbClr val="0000FF"/>
                </a:solidFill>
              </a:rPr>
              <a:t>Explicit</a:t>
            </a:r>
            <a:endParaRPr lang="en-US" sz="3600" b="1" dirty="0">
              <a:solidFill>
                <a:srgbClr val="0000FF"/>
              </a:solidFill>
            </a:endParaRPr>
          </a:p>
          <a:p>
            <a:pPr lvl="1" eaLnBrk="1" hangingPunct="1"/>
            <a:r>
              <a:rPr lang="en-US" sz="3200" dirty="0"/>
              <a:t>Ask people to rate items</a:t>
            </a:r>
            <a:endParaRPr lang="en-US" sz="3200" dirty="0"/>
          </a:p>
          <a:p>
            <a:pPr lvl="1" eaLnBrk="1" hangingPunct="1"/>
            <a:r>
              <a:rPr lang="en-US" sz="3200" dirty="0"/>
              <a:t>Doesn’t work well in practice – people can't be bothered</a:t>
            </a:r>
            <a:endParaRPr lang="en-US" sz="3200" dirty="0"/>
          </a:p>
          <a:p>
            <a:pPr lvl="1" eaLnBrk="1" hangingPunct="1"/>
            <a:r>
              <a:rPr lang="en-US" sz="3200" dirty="0"/>
              <a:t>Crowdsourcing: Pay people to label items</a:t>
            </a:r>
            <a:endParaRPr lang="en-US" sz="3200" dirty="0"/>
          </a:p>
          <a:p>
            <a:pPr lvl="8"/>
            <a:endParaRPr lang="en-US" sz="2400" dirty="0"/>
          </a:p>
          <a:p>
            <a:pPr eaLnBrk="1" hangingPunct="1"/>
            <a:r>
              <a:rPr lang="en-US" sz="3600" b="1" dirty="0">
                <a:solidFill>
                  <a:srgbClr val="00B050"/>
                </a:solidFill>
              </a:rPr>
              <a:t>Implicit</a:t>
            </a:r>
            <a:endParaRPr lang="en-US" sz="3600" b="1" dirty="0">
              <a:solidFill>
                <a:srgbClr val="00B050"/>
              </a:solidFill>
            </a:endParaRPr>
          </a:p>
          <a:p>
            <a:pPr lvl="1" eaLnBrk="1" hangingPunct="1"/>
            <a:r>
              <a:rPr lang="en-US" sz="3200" dirty="0"/>
              <a:t>Learn ratings from user actions</a:t>
            </a:r>
            <a:endParaRPr lang="en-US" sz="3200" dirty="0"/>
          </a:p>
          <a:p>
            <a:pPr lvl="2"/>
            <a:r>
              <a:rPr lang="en-US" sz="2800" dirty="0"/>
              <a:t>E.g., purchase  (or watch video, or read article)  implies high rating</a:t>
            </a:r>
            <a:endParaRPr lang="en-US" sz="2800" dirty="0"/>
          </a:p>
        </p:txBody>
      </p:sp>
      <p:sp>
        <p:nvSpPr>
          <p:cNvPr id="4" name="Date Placeholder 3"/>
          <p:cNvSpPr>
            <a:spLocks noGrp="1"/>
          </p:cNvSpPr>
          <p:nvPr>
            <p:ph type="dt" sz="half" idx="10"/>
          </p:nvPr>
        </p:nvSpPr>
        <p:spPr/>
        <p:txBody>
          <a:bodyPr/>
          <a:lstStyle/>
          <a:p>
            <a:fld id="{BF7C55A1-487A-4866-88B9-0420AEC50602}" type="datetime1">
              <a:rPr lang="en-US" smtClean="0"/>
            </a:fld>
            <a:endParaRPr lang="en-US"/>
          </a:p>
        </p:txBody>
      </p:sp>
      <p:sp>
        <p:nvSpPr>
          <p:cNvPr id="5" name="Slide Number Placeholder 4"/>
          <p:cNvSpPr>
            <a:spLocks noGrp="1"/>
          </p:cNvSpPr>
          <p:nvPr>
            <p:ph type="sldNum" sz="quarter" idx="12"/>
          </p:nvPr>
        </p:nvSpPr>
        <p:spPr/>
        <p:txBody>
          <a:bodyPr/>
          <a:lstStyle/>
          <a:p>
            <a:fld id="{19B12225-5612-419B-A8D5-4B8EEE4C217E}" type="slidenum">
              <a:rPr lang="en-US" smtClean="0"/>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560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560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560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560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560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560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560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3"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a:xfrm>
            <a:off x="1524000" y="286605"/>
            <a:ext cx="7543800" cy="780196"/>
          </a:xfrm>
        </p:spPr>
        <p:txBody>
          <a:bodyPr/>
          <a:lstStyle/>
          <a:p>
            <a:pPr eaLnBrk="1" hangingPunct="1"/>
            <a:r>
              <a:rPr lang="en-US" dirty="0"/>
              <a:t>(2) Extrapolating Utilities</a:t>
            </a:r>
            <a:endParaRPr lang="en-US" dirty="0"/>
          </a:p>
        </p:txBody>
      </p:sp>
      <p:sp>
        <p:nvSpPr>
          <p:cNvPr id="26627" name="Rectangle 3"/>
          <p:cNvSpPr>
            <a:spLocks noGrp="1" noChangeArrowheads="1"/>
          </p:cNvSpPr>
          <p:nvPr>
            <p:ph idx="1"/>
          </p:nvPr>
        </p:nvSpPr>
        <p:spPr>
          <a:xfrm>
            <a:off x="1447800" y="1371600"/>
            <a:ext cx="9971405" cy="4023360"/>
          </a:xfrm>
        </p:spPr>
        <p:txBody>
          <a:bodyPr>
            <a:noAutofit/>
          </a:bodyPr>
          <a:lstStyle/>
          <a:p>
            <a:pPr eaLnBrk="1" hangingPunct="1"/>
            <a:r>
              <a:rPr lang="en-US" sz="4000" b="1" dirty="0">
                <a:solidFill>
                  <a:srgbClr val="FF0066"/>
                </a:solidFill>
              </a:rPr>
              <a:t>Key problem:</a:t>
            </a:r>
            <a:r>
              <a:rPr lang="en-US" sz="4000" dirty="0">
                <a:solidFill>
                  <a:srgbClr val="FF0066"/>
                </a:solidFill>
              </a:rPr>
              <a:t> </a:t>
            </a:r>
            <a:r>
              <a:rPr lang="en-US" sz="4000" dirty="0"/>
              <a:t>Utility matrix </a:t>
            </a:r>
            <a:r>
              <a:rPr lang="en-US" sz="4000" b="1" i="1" dirty="0"/>
              <a:t>U</a:t>
            </a:r>
            <a:r>
              <a:rPr lang="en-US" sz="4000" dirty="0"/>
              <a:t> is </a:t>
            </a:r>
            <a:r>
              <a:rPr lang="en-US" sz="4000" b="1" dirty="0"/>
              <a:t>sparse</a:t>
            </a:r>
            <a:endParaRPr lang="en-US" sz="4000" b="1" dirty="0"/>
          </a:p>
          <a:p>
            <a:pPr lvl="1" eaLnBrk="1" hangingPunct="1"/>
            <a:r>
              <a:rPr lang="en-US" sz="3600" dirty="0"/>
              <a:t>Most people have not rated most items</a:t>
            </a:r>
            <a:endParaRPr lang="en-US" sz="3600" dirty="0"/>
          </a:p>
          <a:p>
            <a:pPr lvl="1" eaLnBrk="1" hangingPunct="1"/>
            <a:endParaRPr lang="en-US" sz="3600" dirty="0"/>
          </a:p>
          <a:p>
            <a:pPr lvl="1" eaLnBrk="1" hangingPunct="1"/>
            <a:r>
              <a:rPr lang="en-US" sz="4000" b="1" dirty="0">
                <a:solidFill>
                  <a:srgbClr val="008000"/>
                </a:solidFill>
              </a:rPr>
              <a:t>The "Cold Start" Problem: </a:t>
            </a:r>
            <a:endParaRPr lang="en-US" sz="4000" b="1" dirty="0">
              <a:solidFill>
                <a:srgbClr val="008000"/>
              </a:solidFill>
            </a:endParaRPr>
          </a:p>
          <a:p>
            <a:pPr lvl="2"/>
            <a:r>
              <a:rPr lang="en-US" sz="3600" dirty="0"/>
              <a:t>New items have no ratings</a:t>
            </a:r>
            <a:endParaRPr lang="en-US" sz="3600" dirty="0"/>
          </a:p>
          <a:p>
            <a:pPr lvl="2"/>
            <a:r>
              <a:rPr lang="en-US" sz="3600" dirty="0"/>
              <a:t>New users have no history</a:t>
            </a:r>
            <a:endParaRPr lang="en-US" sz="3600" dirty="0"/>
          </a:p>
          <a:p>
            <a:pPr lvl="8"/>
            <a:endParaRPr lang="en-US" sz="2000" dirty="0"/>
          </a:p>
          <a:p>
            <a:pPr eaLnBrk="1" hangingPunct="1"/>
            <a:endParaRPr lang="en-US" dirty="0"/>
          </a:p>
        </p:txBody>
      </p:sp>
      <p:sp>
        <p:nvSpPr>
          <p:cNvPr id="4" name="Date Placeholder 3"/>
          <p:cNvSpPr>
            <a:spLocks noGrp="1"/>
          </p:cNvSpPr>
          <p:nvPr>
            <p:ph type="dt" sz="half" idx="10"/>
          </p:nvPr>
        </p:nvSpPr>
        <p:spPr/>
        <p:txBody>
          <a:bodyPr/>
          <a:lstStyle/>
          <a:p>
            <a:fld id="{14CD542F-31A3-457F-8D43-D4FB1CA62261}" type="datetime1">
              <a:rPr lang="en-US" smtClean="0"/>
            </a:fld>
            <a:endParaRPr lang="en-US"/>
          </a:p>
        </p:txBody>
      </p:sp>
      <p:sp>
        <p:nvSpPr>
          <p:cNvPr id="5" name="Slide Number Placeholder 4"/>
          <p:cNvSpPr>
            <a:spLocks noGrp="1"/>
          </p:cNvSpPr>
          <p:nvPr>
            <p:ph type="sldNum" sz="quarter" idx="12"/>
          </p:nvPr>
        </p:nvSpPr>
        <p:spPr/>
        <p:txBody>
          <a:bodyPr/>
          <a:lstStyle/>
          <a:p>
            <a:fld id="{19B12225-5612-419B-A8D5-4B8EEE4C217E}" type="slidenum">
              <a:rPr lang="en-US" smtClean="0"/>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62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6627">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6627">
                                            <p:txEl>
                                              <p:pRg st="3" end="3"/>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6627">
                                            <p:txEl>
                                              <p:pRg st="4" end="4"/>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662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7"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a:xfrm>
            <a:off x="1219200" y="286605"/>
            <a:ext cx="7543800" cy="780196"/>
          </a:xfrm>
        </p:spPr>
        <p:txBody>
          <a:bodyPr/>
          <a:lstStyle/>
          <a:p>
            <a:pPr eaLnBrk="1" hangingPunct="1"/>
            <a:r>
              <a:rPr lang="en-US" dirty="0"/>
              <a:t>(2) Extrapolating Utilities</a:t>
            </a:r>
            <a:endParaRPr lang="en-US" dirty="0"/>
          </a:p>
        </p:txBody>
      </p:sp>
      <p:sp>
        <p:nvSpPr>
          <p:cNvPr id="26627" name="Rectangle 3"/>
          <p:cNvSpPr>
            <a:spLocks noGrp="1" noChangeArrowheads="1"/>
          </p:cNvSpPr>
          <p:nvPr>
            <p:ph idx="1"/>
          </p:nvPr>
        </p:nvSpPr>
        <p:spPr>
          <a:xfrm>
            <a:off x="1219199" y="1845734"/>
            <a:ext cx="9372601" cy="4326466"/>
          </a:xfrm>
        </p:spPr>
        <p:txBody>
          <a:bodyPr>
            <a:noAutofit/>
          </a:bodyPr>
          <a:lstStyle/>
          <a:p>
            <a:pPr lvl="8"/>
            <a:endParaRPr lang="en-US" sz="2000" dirty="0"/>
          </a:p>
          <a:p>
            <a:pPr eaLnBrk="1" hangingPunct="1"/>
            <a:r>
              <a:rPr lang="en-US" sz="3600" b="1" dirty="0">
                <a:solidFill>
                  <a:srgbClr val="0000FF"/>
                </a:solidFill>
              </a:rPr>
              <a:t>Three approaches to recommender systems:</a:t>
            </a:r>
            <a:endParaRPr lang="en-US" sz="3600" b="1" dirty="0">
              <a:solidFill>
                <a:srgbClr val="0000FF"/>
              </a:solidFill>
            </a:endParaRPr>
          </a:p>
          <a:p>
            <a:pPr eaLnBrk="1" hangingPunct="1"/>
            <a:endParaRPr lang="en-US" sz="3200" b="1" dirty="0">
              <a:solidFill>
                <a:srgbClr val="0000FF"/>
              </a:solidFill>
            </a:endParaRPr>
          </a:p>
          <a:p>
            <a:pPr marL="576580" lvl="1" indent="-376555">
              <a:buFont typeface="+mj-lt"/>
              <a:buAutoNum type="arabicPeriod"/>
            </a:pPr>
            <a:r>
              <a:rPr lang="en-US" sz="3200" dirty="0"/>
              <a:t>Content-based</a:t>
            </a:r>
            <a:endParaRPr lang="en-US" sz="3200" dirty="0"/>
          </a:p>
          <a:p>
            <a:pPr marL="576580" lvl="1" indent="-376555">
              <a:buFont typeface="+mj-lt"/>
              <a:buAutoNum type="arabicPeriod"/>
            </a:pPr>
            <a:r>
              <a:rPr lang="en-US" sz="3200" dirty="0"/>
              <a:t>Collaborative Filtering</a:t>
            </a:r>
            <a:endParaRPr lang="en-US" sz="3200" dirty="0"/>
          </a:p>
          <a:p>
            <a:pPr marL="576580" lvl="1" indent="-376555">
              <a:buFont typeface="+mj-lt"/>
              <a:buAutoNum type="arabicPeriod"/>
            </a:pPr>
            <a:r>
              <a:rPr lang="en-US" sz="3200" dirty="0"/>
              <a:t>Latent factor (Neural embedding) based </a:t>
            </a:r>
            <a:endParaRPr lang="en-US" sz="3200" dirty="0"/>
          </a:p>
        </p:txBody>
      </p:sp>
      <p:sp>
        <p:nvSpPr>
          <p:cNvPr id="4" name="Date Placeholder 3"/>
          <p:cNvSpPr>
            <a:spLocks noGrp="1"/>
          </p:cNvSpPr>
          <p:nvPr>
            <p:ph type="dt" sz="half" idx="10"/>
          </p:nvPr>
        </p:nvSpPr>
        <p:spPr/>
        <p:txBody>
          <a:bodyPr/>
          <a:lstStyle/>
          <a:p>
            <a:fld id="{14CD542F-31A3-457F-8D43-D4FB1CA62261}" type="datetime1">
              <a:rPr lang="en-US" smtClean="0"/>
            </a:fld>
            <a:endParaRPr lang="en-US"/>
          </a:p>
        </p:txBody>
      </p:sp>
      <p:sp>
        <p:nvSpPr>
          <p:cNvPr id="5" name="Slide Number Placeholder 4"/>
          <p:cNvSpPr>
            <a:spLocks noGrp="1"/>
          </p:cNvSpPr>
          <p:nvPr>
            <p:ph type="sldNum" sz="quarter" idx="12"/>
          </p:nvPr>
        </p:nvSpPr>
        <p:spPr/>
        <p:txBody>
          <a:bodyPr/>
          <a:lstStyle/>
          <a:p>
            <a:fld id="{19B12225-5612-419B-A8D5-4B8EEE4C217E}" type="slidenum">
              <a:rPr lang="en-US" smtClean="0"/>
            </a:fld>
            <a:endParaRPr lang="en-US"/>
          </a:p>
        </p:txBody>
      </p:sp>
      <p:sp>
        <p:nvSpPr>
          <p:cNvPr id="2" name="Right Brace 1"/>
          <p:cNvSpPr/>
          <p:nvPr/>
        </p:nvSpPr>
        <p:spPr>
          <a:xfrm>
            <a:off x="5638800" y="3429000"/>
            <a:ext cx="228600" cy="914400"/>
          </a:xfrm>
          <a:prstGeom prst="rightBrace">
            <a:avLst>
              <a:gd name="adj1" fmla="val 54844"/>
              <a:gd name="adj2" fmla="val 50000"/>
            </a:avLst>
          </a:prstGeom>
          <a:ln w="76200">
            <a:solidFill>
              <a:srgbClr val="008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solidFill>
                <a:srgbClr val="0000FF"/>
              </a:solidFill>
            </a:endParaRPr>
          </a:p>
        </p:txBody>
      </p:sp>
      <p:sp>
        <p:nvSpPr>
          <p:cNvPr id="3" name="TextBox 2"/>
          <p:cNvSpPr txBox="1"/>
          <p:nvPr/>
        </p:nvSpPr>
        <p:spPr>
          <a:xfrm>
            <a:off x="6149341" y="3563035"/>
            <a:ext cx="2929007" cy="646331"/>
          </a:xfrm>
          <a:prstGeom prst="rect">
            <a:avLst/>
          </a:prstGeom>
          <a:noFill/>
        </p:spPr>
        <p:txBody>
          <a:bodyPr wrap="none" rtlCol="0">
            <a:spAutoFit/>
          </a:bodyPr>
          <a:lstStyle/>
          <a:p>
            <a:r>
              <a:rPr lang="en-US" sz="3600" b="1" dirty="0">
                <a:solidFill>
                  <a:srgbClr val="008000"/>
                </a:solidFill>
                <a:latin typeface="Arial" panose="020B0604020202090204" pitchFamily="34" charset="0"/>
                <a:cs typeface="Arial" panose="020B0604020202090204" pitchFamily="34" charset="0"/>
              </a:rPr>
              <a:t>This lecture!</a:t>
            </a:r>
            <a:endParaRPr lang="en-US" sz="3600" b="1" dirty="0">
              <a:solidFill>
                <a:srgbClr val="008000"/>
              </a:solidFill>
              <a:latin typeface="Arial" panose="020B0604020202090204" pitchFamily="34" charset="0"/>
              <a:cs typeface="Arial" panose="020B060402020209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627">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6627">
                                            <p:txEl>
                                              <p:pRg st="3" end="3"/>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6627">
                                            <p:txEl>
                                              <p:pRg st="4" end="4"/>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6627">
                                            <p:txEl>
                                              <p:pRg st="5" end="5"/>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7" grpId="0" uiExpand="1" build="p"/>
      <p:bldP spid="2" grpId="0" animBg="1"/>
      <p:bldP spid="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p:cNvSpPr/>
          <p:nvPr/>
        </p:nvSpPr>
        <p:spPr>
          <a:xfrm>
            <a:off x="4191000" y="1180144"/>
            <a:ext cx="5308306" cy="1844679"/>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Rectangle 1"/>
          <p:cNvSpPr/>
          <p:nvPr/>
        </p:nvSpPr>
        <p:spPr>
          <a:xfrm>
            <a:off x="4555375" y="3452987"/>
            <a:ext cx="4274529" cy="3416289"/>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436" name="Rectangle 4"/>
          <p:cNvSpPr>
            <a:spLocks noGrp="1" noChangeArrowheads="1"/>
          </p:cNvSpPr>
          <p:nvPr>
            <p:ph type="title"/>
          </p:nvPr>
        </p:nvSpPr>
        <p:spPr>
          <a:xfrm>
            <a:off x="846666" y="145407"/>
            <a:ext cx="11497733" cy="838200"/>
          </a:xfrm>
        </p:spPr>
        <p:txBody>
          <a:bodyPr>
            <a:normAutofit fontScale="90000"/>
          </a:bodyPr>
          <a:lstStyle/>
          <a:p>
            <a:r>
              <a:rPr lang="en-US" sz="4400" dirty="0"/>
              <a:t>Content-based vs. Collaborative Filtering</a:t>
            </a:r>
            <a:endParaRPr lang="en-US" sz="4400" dirty="0"/>
          </a:p>
        </p:txBody>
      </p:sp>
      <p:sp>
        <p:nvSpPr>
          <p:cNvPr id="18437" name="Rectangle 5"/>
          <p:cNvSpPr>
            <a:spLocks noGrp="1" noChangeArrowheads="1"/>
          </p:cNvSpPr>
          <p:nvPr>
            <p:ph sz="half" idx="1"/>
          </p:nvPr>
        </p:nvSpPr>
        <p:spPr>
          <a:xfrm>
            <a:off x="4572112" y="5105292"/>
            <a:ext cx="5181600" cy="1489683"/>
          </a:xfrm>
        </p:spPr>
        <p:txBody>
          <a:bodyPr>
            <a:noAutofit/>
          </a:bodyPr>
          <a:lstStyle/>
          <a:p>
            <a:r>
              <a:rPr lang="en-US" b="1" dirty="0">
                <a:solidFill>
                  <a:srgbClr val="C00000"/>
                </a:solidFill>
              </a:rPr>
              <a:t>Customer D</a:t>
            </a:r>
            <a:endParaRPr lang="en-US" b="1" dirty="0">
              <a:solidFill>
                <a:srgbClr val="C00000"/>
              </a:solidFill>
            </a:endParaRPr>
          </a:p>
          <a:p>
            <a:pPr lvl="1"/>
            <a:r>
              <a:rPr lang="en-US" dirty="0"/>
              <a:t>Plays Ella Fitzgerald</a:t>
            </a:r>
            <a:endParaRPr lang="en-US" dirty="0"/>
          </a:p>
          <a:p>
            <a:pPr lvl="1"/>
            <a:r>
              <a:rPr lang="en-US" dirty="0"/>
              <a:t>Plays Louis Armstrong</a:t>
            </a:r>
            <a:endParaRPr lang="en-US" dirty="0"/>
          </a:p>
        </p:txBody>
      </p:sp>
      <p:sp>
        <p:nvSpPr>
          <p:cNvPr id="18438" name="Rectangle 6"/>
          <p:cNvSpPr>
            <a:spLocks noGrp="1" noChangeArrowheads="1"/>
          </p:cNvSpPr>
          <p:nvPr>
            <p:ph sz="half" idx="2"/>
          </p:nvPr>
        </p:nvSpPr>
        <p:spPr>
          <a:xfrm>
            <a:off x="381000" y="3688437"/>
            <a:ext cx="3945774" cy="2012941"/>
          </a:xfrm>
        </p:spPr>
        <p:txBody>
          <a:bodyPr>
            <a:noAutofit/>
          </a:bodyPr>
          <a:lstStyle/>
          <a:p>
            <a:r>
              <a:rPr lang="en-US" sz="3600" b="1" dirty="0">
                <a:solidFill>
                  <a:srgbClr val="061CFF"/>
                </a:solidFill>
              </a:rPr>
              <a:t>Customer W</a:t>
            </a:r>
            <a:endParaRPr lang="en-US" sz="3600" b="1" dirty="0">
              <a:solidFill>
                <a:srgbClr val="061CFF"/>
              </a:solidFill>
            </a:endParaRPr>
          </a:p>
          <a:p>
            <a:pPr lvl="1"/>
            <a:r>
              <a:rPr lang="en-US" sz="3200" dirty="0"/>
              <a:t>Plays Ella Fitzgerald </a:t>
            </a:r>
            <a:endParaRPr lang="en-US" sz="3200" dirty="0"/>
          </a:p>
          <a:p>
            <a:pPr lvl="1"/>
            <a:r>
              <a:rPr lang="en-US" sz="3200" dirty="0">
                <a:solidFill>
                  <a:srgbClr val="008000"/>
                </a:solidFill>
              </a:rPr>
              <a:t>What should we recommend next?</a:t>
            </a:r>
            <a:endParaRPr lang="en-US" sz="3200" b="1" dirty="0">
              <a:solidFill>
                <a:srgbClr val="008000"/>
              </a:solidFill>
            </a:endParaRPr>
          </a:p>
        </p:txBody>
      </p:sp>
      <p:sp>
        <p:nvSpPr>
          <p:cNvPr id="6" name="Slide Number Placeholder 5"/>
          <p:cNvSpPr>
            <a:spLocks noGrp="1"/>
          </p:cNvSpPr>
          <p:nvPr>
            <p:ph type="sldNum" sz="quarter" idx="12"/>
          </p:nvPr>
        </p:nvSpPr>
        <p:spPr/>
        <p:txBody>
          <a:bodyPr/>
          <a:lstStyle/>
          <a:p>
            <a:fld id="{19B12225-5612-419B-A8D5-4B8EEE4C217E}" type="slidenum">
              <a:rPr lang="en-US" smtClean="0"/>
            </a:fld>
            <a:endParaRPr lang="en-US"/>
          </a:p>
        </p:txBody>
      </p:sp>
      <p:pic>
        <p:nvPicPr>
          <p:cNvPr id="18440" name="Picture 8"/>
          <p:cNvPicPr>
            <a:picLocks noChangeAspect="1" noChangeArrowheads="1"/>
          </p:cNvPicPr>
          <p:nvPr/>
        </p:nvPicPr>
        <p:blipFill>
          <a:blip r:embed="rId1"/>
          <a:srcRect t="2190" b="2190"/>
          <a:stretch>
            <a:fillRect/>
          </a:stretch>
        </p:blipFill>
        <p:spPr bwMode="auto">
          <a:xfrm>
            <a:off x="381000" y="1029045"/>
            <a:ext cx="2467925" cy="2359845"/>
          </a:xfrm>
          <a:prstGeom prst="rect">
            <a:avLst/>
          </a:prstGeom>
          <a:noFill/>
        </p:spPr>
      </p:pic>
      <p:pic>
        <p:nvPicPr>
          <p:cNvPr id="3" name="Picture 2"/>
          <p:cNvPicPr>
            <a:picLocks noChangeAspect="1"/>
          </p:cNvPicPr>
          <p:nvPr/>
        </p:nvPicPr>
        <p:blipFill>
          <a:blip r:embed="rId2"/>
          <a:srcRect t="5153" b="5153"/>
          <a:stretch>
            <a:fillRect/>
          </a:stretch>
        </p:blipFill>
        <p:spPr>
          <a:xfrm>
            <a:off x="4876566" y="2977956"/>
            <a:ext cx="1469434" cy="1819299"/>
          </a:xfrm>
          <a:prstGeom prst="rect">
            <a:avLst/>
          </a:prstGeom>
        </p:spPr>
      </p:pic>
      <p:sp>
        <p:nvSpPr>
          <p:cNvPr id="11" name="Rectangle 6"/>
          <p:cNvSpPr txBox="1">
            <a:spLocks noChangeArrowheads="1"/>
          </p:cNvSpPr>
          <p:nvPr/>
        </p:nvSpPr>
        <p:spPr>
          <a:xfrm>
            <a:off x="9710748" y="3505200"/>
            <a:ext cx="2786052" cy="3097741"/>
          </a:xfrm>
          <a:prstGeom prst="rect">
            <a:avLst/>
          </a:prstGeom>
        </p:spPr>
        <p:txBody>
          <a:bodyPr vert="horz" lIns="0" tIns="45720" rIns="0" bIns="45720" rtlCol="0">
            <a:normAutofit/>
          </a:bodyPr>
          <a:lstStyle>
            <a:lvl1pPr marL="68580" indent="-68580" algn="l" defTabSz="685800" rtl="0" eaLnBrk="1" latinLnBrk="0" hangingPunct="1">
              <a:lnSpc>
                <a:spcPct val="90000"/>
              </a:lnSpc>
              <a:spcBef>
                <a:spcPts val="900"/>
              </a:spcBef>
              <a:spcAft>
                <a:spcPts val="150"/>
              </a:spcAft>
              <a:buClr>
                <a:schemeClr val="accent1"/>
              </a:buClr>
              <a:buSzPct val="100000"/>
              <a:buFont typeface="Calibri" panose="020F0502020204030204" pitchFamily="34" charset="0"/>
              <a:buChar char=" "/>
              <a:defRPr sz="1500" kern="1200">
                <a:solidFill>
                  <a:schemeClr val="tx1">
                    <a:lumMod val="75000"/>
                    <a:lumOff val="25000"/>
                  </a:schemeClr>
                </a:solidFill>
                <a:latin typeface="+mn-lt"/>
                <a:ea typeface="+mn-ea"/>
                <a:cs typeface="+mn-cs"/>
              </a:defRPr>
            </a:lvl1pPr>
            <a:lvl2pPr marL="288290" indent="-137160" algn="l" defTabSz="685800" rtl="0" eaLnBrk="1" latinLnBrk="0" hangingPunct="1">
              <a:lnSpc>
                <a:spcPct val="90000"/>
              </a:lnSpc>
              <a:spcBef>
                <a:spcPts val="150"/>
              </a:spcBef>
              <a:spcAft>
                <a:spcPts val="300"/>
              </a:spcAft>
              <a:buClr>
                <a:schemeClr val="accent1"/>
              </a:buClr>
              <a:buFont typeface="Calibri" panose="020F0502020204030204" pitchFamily="34" charset="0"/>
              <a:buChar char="◦"/>
              <a:defRPr sz="1350" kern="1200">
                <a:solidFill>
                  <a:schemeClr val="tx1">
                    <a:lumMod val="75000"/>
                    <a:lumOff val="25000"/>
                  </a:schemeClr>
                </a:solidFill>
                <a:latin typeface="+mn-lt"/>
                <a:ea typeface="+mn-ea"/>
                <a:cs typeface="+mn-cs"/>
              </a:defRPr>
            </a:lvl2pPr>
            <a:lvl3pPr marL="425450" indent="-137160" algn="l" defTabSz="685800" rtl="0" eaLnBrk="1" latinLnBrk="0" hangingPunct="1">
              <a:lnSpc>
                <a:spcPct val="90000"/>
              </a:lnSpc>
              <a:spcBef>
                <a:spcPts val="150"/>
              </a:spcBef>
              <a:spcAft>
                <a:spcPts val="300"/>
              </a:spcAft>
              <a:buClr>
                <a:schemeClr val="accent1"/>
              </a:buClr>
              <a:buFont typeface="Calibri" panose="020F0502020204030204" pitchFamily="34" charset="0"/>
              <a:buChar char="◦"/>
              <a:defRPr sz="1050" kern="1200">
                <a:solidFill>
                  <a:schemeClr val="tx1">
                    <a:lumMod val="75000"/>
                    <a:lumOff val="25000"/>
                  </a:schemeClr>
                </a:solidFill>
                <a:latin typeface="+mn-lt"/>
                <a:ea typeface="+mn-ea"/>
                <a:cs typeface="+mn-cs"/>
              </a:defRPr>
            </a:lvl3pPr>
            <a:lvl4pPr marL="562610" indent="-137160" algn="l" defTabSz="685800" rtl="0" eaLnBrk="1" latinLnBrk="0" hangingPunct="1">
              <a:lnSpc>
                <a:spcPct val="90000"/>
              </a:lnSpc>
              <a:spcBef>
                <a:spcPts val="150"/>
              </a:spcBef>
              <a:spcAft>
                <a:spcPts val="300"/>
              </a:spcAft>
              <a:buClr>
                <a:schemeClr val="accent1"/>
              </a:buClr>
              <a:buFont typeface="Calibri" panose="020F0502020204030204" pitchFamily="34" charset="0"/>
              <a:buChar char="◦"/>
              <a:defRPr sz="1050" kern="1200">
                <a:solidFill>
                  <a:schemeClr val="tx1">
                    <a:lumMod val="75000"/>
                    <a:lumOff val="25000"/>
                  </a:schemeClr>
                </a:solidFill>
                <a:latin typeface="+mn-lt"/>
                <a:ea typeface="+mn-ea"/>
                <a:cs typeface="+mn-cs"/>
              </a:defRPr>
            </a:lvl4pPr>
            <a:lvl5pPr marL="699770" indent="-137160" algn="l" defTabSz="685800" rtl="0" eaLnBrk="1" latinLnBrk="0" hangingPunct="1">
              <a:lnSpc>
                <a:spcPct val="90000"/>
              </a:lnSpc>
              <a:spcBef>
                <a:spcPts val="150"/>
              </a:spcBef>
              <a:spcAft>
                <a:spcPts val="300"/>
              </a:spcAft>
              <a:buClr>
                <a:schemeClr val="accent1"/>
              </a:buClr>
              <a:buFont typeface="Calibri" panose="020F0502020204030204" pitchFamily="34" charset="0"/>
              <a:buChar char="◦"/>
              <a:defRPr sz="1050" kern="1200">
                <a:solidFill>
                  <a:schemeClr val="tx1">
                    <a:lumMod val="75000"/>
                    <a:lumOff val="25000"/>
                  </a:schemeClr>
                </a:solidFill>
                <a:latin typeface="+mn-lt"/>
                <a:ea typeface="+mn-ea"/>
                <a:cs typeface="+mn-cs"/>
              </a:defRPr>
            </a:lvl5pPr>
            <a:lvl6pPr marL="824865" indent="-171450" algn="l" defTabSz="685800" rtl="0" eaLnBrk="1" latinLnBrk="0" hangingPunct="1">
              <a:lnSpc>
                <a:spcPct val="90000"/>
              </a:lnSpc>
              <a:spcBef>
                <a:spcPts val="150"/>
              </a:spcBef>
              <a:spcAft>
                <a:spcPts val="300"/>
              </a:spcAft>
              <a:buClr>
                <a:schemeClr val="accent1"/>
              </a:buClr>
              <a:buFont typeface="Calibri" panose="020F0502020204030204" pitchFamily="34" charset="0"/>
              <a:buChar char="◦"/>
              <a:defRPr sz="1050" kern="1200">
                <a:solidFill>
                  <a:schemeClr val="tx1">
                    <a:lumMod val="75000"/>
                    <a:lumOff val="25000"/>
                  </a:schemeClr>
                </a:solidFill>
                <a:latin typeface="+mn-lt"/>
                <a:ea typeface="+mn-ea"/>
                <a:cs typeface="+mn-cs"/>
              </a:defRPr>
            </a:lvl6pPr>
            <a:lvl7pPr marL="974725" indent="-171450" algn="l" defTabSz="685800" rtl="0" eaLnBrk="1" latinLnBrk="0" hangingPunct="1">
              <a:lnSpc>
                <a:spcPct val="90000"/>
              </a:lnSpc>
              <a:spcBef>
                <a:spcPts val="150"/>
              </a:spcBef>
              <a:spcAft>
                <a:spcPts val="300"/>
              </a:spcAft>
              <a:buClr>
                <a:schemeClr val="accent1"/>
              </a:buClr>
              <a:buFont typeface="Calibri" panose="020F0502020204030204" pitchFamily="34" charset="0"/>
              <a:buChar char="◦"/>
              <a:defRPr sz="1050" kern="1200">
                <a:solidFill>
                  <a:schemeClr val="tx1">
                    <a:lumMod val="75000"/>
                    <a:lumOff val="25000"/>
                  </a:schemeClr>
                </a:solidFill>
                <a:latin typeface="+mn-lt"/>
                <a:ea typeface="+mn-ea"/>
                <a:cs typeface="+mn-cs"/>
              </a:defRPr>
            </a:lvl7pPr>
            <a:lvl8pPr marL="1125220" indent="-171450" algn="l" defTabSz="685800" rtl="0" eaLnBrk="1" latinLnBrk="0" hangingPunct="1">
              <a:lnSpc>
                <a:spcPct val="90000"/>
              </a:lnSpc>
              <a:spcBef>
                <a:spcPts val="150"/>
              </a:spcBef>
              <a:spcAft>
                <a:spcPts val="300"/>
              </a:spcAft>
              <a:buClr>
                <a:schemeClr val="accent1"/>
              </a:buClr>
              <a:buFont typeface="Calibri" panose="020F0502020204030204" pitchFamily="34" charset="0"/>
              <a:buChar char="◦"/>
              <a:defRPr sz="1050" kern="1200">
                <a:solidFill>
                  <a:schemeClr val="tx1">
                    <a:lumMod val="75000"/>
                    <a:lumOff val="25000"/>
                  </a:schemeClr>
                </a:solidFill>
                <a:latin typeface="+mn-lt"/>
                <a:ea typeface="+mn-ea"/>
                <a:cs typeface="+mn-cs"/>
              </a:defRPr>
            </a:lvl8pPr>
            <a:lvl9pPr marL="1275080" indent="-171450" algn="l" defTabSz="685800" rtl="0" eaLnBrk="1" latinLnBrk="0" hangingPunct="1">
              <a:lnSpc>
                <a:spcPct val="90000"/>
              </a:lnSpc>
              <a:spcBef>
                <a:spcPts val="150"/>
              </a:spcBef>
              <a:spcAft>
                <a:spcPts val="300"/>
              </a:spcAft>
              <a:buClr>
                <a:schemeClr val="accent1"/>
              </a:buClr>
              <a:buFont typeface="Calibri" panose="020F0502020204030204" pitchFamily="34" charset="0"/>
              <a:buChar char="◦"/>
              <a:defRPr sz="1050" kern="1200">
                <a:solidFill>
                  <a:schemeClr val="tx1">
                    <a:lumMod val="75000"/>
                    <a:lumOff val="25000"/>
                  </a:schemeClr>
                </a:solidFill>
                <a:latin typeface="+mn-lt"/>
                <a:ea typeface="+mn-ea"/>
                <a:cs typeface="+mn-cs"/>
              </a:defRPr>
            </a:lvl9pPr>
          </a:lstStyle>
          <a:p>
            <a:pPr marL="151130" lvl="1" indent="0" fontAlgn="auto">
              <a:buNone/>
            </a:pPr>
            <a:r>
              <a:rPr lang="en-US" sz="2800" dirty="0">
                <a:solidFill>
                  <a:srgbClr val="008000"/>
                </a:solidFill>
              </a:rPr>
              <a:t>Suggest Louis Armstrong</a:t>
            </a:r>
            <a:endParaRPr lang="en-US" sz="2800" dirty="0">
              <a:solidFill>
                <a:srgbClr val="008000"/>
              </a:solidFill>
            </a:endParaRPr>
          </a:p>
        </p:txBody>
      </p:sp>
      <p:sp>
        <p:nvSpPr>
          <p:cNvPr id="13" name="Rectangle 5"/>
          <p:cNvSpPr txBox="1">
            <a:spLocks noChangeArrowheads="1"/>
          </p:cNvSpPr>
          <p:nvPr/>
        </p:nvSpPr>
        <p:spPr>
          <a:xfrm>
            <a:off x="4191000" y="1119800"/>
            <a:ext cx="5308306" cy="1858527"/>
          </a:xfrm>
          <a:prstGeom prst="rect">
            <a:avLst/>
          </a:prstGeom>
        </p:spPr>
        <p:txBody>
          <a:bodyPr vert="horz" lIns="0" tIns="45720" rIns="0" bIns="45720" rtlCol="0">
            <a:noAutofit/>
          </a:bodyPr>
          <a:lstStyle>
            <a:lvl1pPr marL="68580" indent="-68580" algn="l" defTabSz="685800" rtl="0" eaLnBrk="1" latinLnBrk="0" hangingPunct="1">
              <a:lnSpc>
                <a:spcPct val="90000"/>
              </a:lnSpc>
              <a:spcBef>
                <a:spcPts val="900"/>
              </a:spcBef>
              <a:spcAft>
                <a:spcPts val="150"/>
              </a:spcAft>
              <a:buClr>
                <a:schemeClr val="accent1"/>
              </a:buClr>
              <a:buSzPct val="100000"/>
              <a:buFont typeface="Calibri" panose="020F0502020204030204" pitchFamily="34" charset="0"/>
              <a:buChar char=" "/>
              <a:defRPr sz="1500" kern="1200">
                <a:solidFill>
                  <a:schemeClr val="tx1">
                    <a:lumMod val="75000"/>
                    <a:lumOff val="25000"/>
                  </a:schemeClr>
                </a:solidFill>
                <a:latin typeface="+mn-lt"/>
                <a:ea typeface="+mn-ea"/>
                <a:cs typeface="+mn-cs"/>
              </a:defRPr>
            </a:lvl1pPr>
            <a:lvl2pPr marL="288290" indent="-137160" algn="l" defTabSz="685800" rtl="0" eaLnBrk="1" latinLnBrk="0" hangingPunct="1">
              <a:lnSpc>
                <a:spcPct val="90000"/>
              </a:lnSpc>
              <a:spcBef>
                <a:spcPts val="150"/>
              </a:spcBef>
              <a:spcAft>
                <a:spcPts val="300"/>
              </a:spcAft>
              <a:buClr>
                <a:schemeClr val="accent1"/>
              </a:buClr>
              <a:buFont typeface="Calibri" panose="020F0502020204030204" pitchFamily="34" charset="0"/>
              <a:buChar char="◦"/>
              <a:defRPr sz="1350" kern="1200">
                <a:solidFill>
                  <a:schemeClr val="tx1">
                    <a:lumMod val="75000"/>
                    <a:lumOff val="25000"/>
                  </a:schemeClr>
                </a:solidFill>
                <a:latin typeface="+mn-lt"/>
                <a:ea typeface="+mn-ea"/>
                <a:cs typeface="+mn-cs"/>
              </a:defRPr>
            </a:lvl2pPr>
            <a:lvl3pPr marL="425450" indent="-137160" algn="l" defTabSz="685800" rtl="0" eaLnBrk="1" latinLnBrk="0" hangingPunct="1">
              <a:lnSpc>
                <a:spcPct val="90000"/>
              </a:lnSpc>
              <a:spcBef>
                <a:spcPts val="150"/>
              </a:spcBef>
              <a:spcAft>
                <a:spcPts val="300"/>
              </a:spcAft>
              <a:buClr>
                <a:schemeClr val="accent1"/>
              </a:buClr>
              <a:buFont typeface="Calibri" panose="020F0502020204030204" pitchFamily="34" charset="0"/>
              <a:buChar char="◦"/>
              <a:defRPr sz="1050" kern="1200">
                <a:solidFill>
                  <a:schemeClr val="tx1">
                    <a:lumMod val="75000"/>
                    <a:lumOff val="25000"/>
                  </a:schemeClr>
                </a:solidFill>
                <a:latin typeface="+mn-lt"/>
                <a:ea typeface="+mn-ea"/>
                <a:cs typeface="+mn-cs"/>
              </a:defRPr>
            </a:lvl3pPr>
            <a:lvl4pPr marL="562610" indent="-137160" algn="l" defTabSz="685800" rtl="0" eaLnBrk="1" latinLnBrk="0" hangingPunct="1">
              <a:lnSpc>
                <a:spcPct val="90000"/>
              </a:lnSpc>
              <a:spcBef>
                <a:spcPts val="150"/>
              </a:spcBef>
              <a:spcAft>
                <a:spcPts val="300"/>
              </a:spcAft>
              <a:buClr>
                <a:schemeClr val="accent1"/>
              </a:buClr>
              <a:buFont typeface="Calibri" panose="020F0502020204030204" pitchFamily="34" charset="0"/>
              <a:buChar char="◦"/>
              <a:defRPr sz="1050" kern="1200">
                <a:solidFill>
                  <a:schemeClr val="tx1">
                    <a:lumMod val="75000"/>
                    <a:lumOff val="25000"/>
                  </a:schemeClr>
                </a:solidFill>
                <a:latin typeface="+mn-lt"/>
                <a:ea typeface="+mn-ea"/>
                <a:cs typeface="+mn-cs"/>
              </a:defRPr>
            </a:lvl4pPr>
            <a:lvl5pPr marL="699770" indent="-137160" algn="l" defTabSz="685800" rtl="0" eaLnBrk="1" latinLnBrk="0" hangingPunct="1">
              <a:lnSpc>
                <a:spcPct val="90000"/>
              </a:lnSpc>
              <a:spcBef>
                <a:spcPts val="150"/>
              </a:spcBef>
              <a:spcAft>
                <a:spcPts val="300"/>
              </a:spcAft>
              <a:buClr>
                <a:schemeClr val="accent1"/>
              </a:buClr>
              <a:buFont typeface="Calibri" panose="020F0502020204030204" pitchFamily="34" charset="0"/>
              <a:buChar char="◦"/>
              <a:defRPr sz="1050" kern="1200">
                <a:solidFill>
                  <a:schemeClr val="tx1">
                    <a:lumMod val="75000"/>
                    <a:lumOff val="25000"/>
                  </a:schemeClr>
                </a:solidFill>
                <a:latin typeface="+mn-lt"/>
                <a:ea typeface="+mn-ea"/>
                <a:cs typeface="+mn-cs"/>
              </a:defRPr>
            </a:lvl5pPr>
            <a:lvl6pPr marL="824865" indent="-171450" algn="l" defTabSz="685800" rtl="0" eaLnBrk="1" latinLnBrk="0" hangingPunct="1">
              <a:lnSpc>
                <a:spcPct val="90000"/>
              </a:lnSpc>
              <a:spcBef>
                <a:spcPts val="150"/>
              </a:spcBef>
              <a:spcAft>
                <a:spcPts val="300"/>
              </a:spcAft>
              <a:buClr>
                <a:schemeClr val="accent1"/>
              </a:buClr>
              <a:buFont typeface="Calibri" panose="020F0502020204030204" pitchFamily="34" charset="0"/>
              <a:buChar char="◦"/>
              <a:defRPr sz="1050" kern="1200">
                <a:solidFill>
                  <a:schemeClr val="tx1">
                    <a:lumMod val="75000"/>
                    <a:lumOff val="25000"/>
                  </a:schemeClr>
                </a:solidFill>
                <a:latin typeface="+mn-lt"/>
                <a:ea typeface="+mn-ea"/>
                <a:cs typeface="+mn-cs"/>
              </a:defRPr>
            </a:lvl6pPr>
            <a:lvl7pPr marL="974725" indent="-171450" algn="l" defTabSz="685800" rtl="0" eaLnBrk="1" latinLnBrk="0" hangingPunct="1">
              <a:lnSpc>
                <a:spcPct val="90000"/>
              </a:lnSpc>
              <a:spcBef>
                <a:spcPts val="150"/>
              </a:spcBef>
              <a:spcAft>
                <a:spcPts val="300"/>
              </a:spcAft>
              <a:buClr>
                <a:schemeClr val="accent1"/>
              </a:buClr>
              <a:buFont typeface="Calibri" panose="020F0502020204030204" pitchFamily="34" charset="0"/>
              <a:buChar char="◦"/>
              <a:defRPr sz="1050" kern="1200">
                <a:solidFill>
                  <a:schemeClr val="tx1">
                    <a:lumMod val="75000"/>
                    <a:lumOff val="25000"/>
                  </a:schemeClr>
                </a:solidFill>
                <a:latin typeface="+mn-lt"/>
                <a:ea typeface="+mn-ea"/>
                <a:cs typeface="+mn-cs"/>
              </a:defRPr>
            </a:lvl7pPr>
            <a:lvl8pPr marL="1125220" indent="-171450" algn="l" defTabSz="685800" rtl="0" eaLnBrk="1" latinLnBrk="0" hangingPunct="1">
              <a:lnSpc>
                <a:spcPct val="90000"/>
              </a:lnSpc>
              <a:spcBef>
                <a:spcPts val="150"/>
              </a:spcBef>
              <a:spcAft>
                <a:spcPts val="300"/>
              </a:spcAft>
              <a:buClr>
                <a:schemeClr val="accent1"/>
              </a:buClr>
              <a:buFont typeface="Calibri" panose="020F0502020204030204" pitchFamily="34" charset="0"/>
              <a:buChar char="◦"/>
              <a:defRPr sz="1050" kern="1200">
                <a:solidFill>
                  <a:schemeClr val="tx1">
                    <a:lumMod val="75000"/>
                    <a:lumOff val="25000"/>
                  </a:schemeClr>
                </a:solidFill>
                <a:latin typeface="+mn-lt"/>
                <a:ea typeface="+mn-ea"/>
                <a:cs typeface="+mn-cs"/>
              </a:defRPr>
            </a:lvl8pPr>
            <a:lvl9pPr marL="1275080" indent="-171450" algn="l" defTabSz="685800" rtl="0" eaLnBrk="1" latinLnBrk="0" hangingPunct="1">
              <a:lnSpc>
                <a:spcPct val="90000"/>
              </a:lnSpc>
              <a:spcBef>
                <a:spcPts val="150"/>
              </a:spcBef>
              <a:spcAft>
                <a:spcPts val="300"/>
              </a:spcAft>
              <a:buClr>
                <a:schemeClr val="accent1"/>
              </a:buClr>
              <a:buFont typeface="Calibri" panose="020F0502020204030204" pitchFamily="34" charset="0"/>
              <a:buChar char="◦"/>
              <a:defRPr sz="1050" kern="1200">
                <a:solidFill>
                  <a:schemeClr val="tx1">
                    <a:lumMod val="75000"/>
                    <a:lumOff val="25000"/>
                  </a:schemeClr>
                </a:solidFill>
                <a:latin typeface="+mn-lt"/>
                <a:ea typeface="+mn-ea"/>
                <a:cs typeface="+mn-cs"/>
              </a:defRPr>
            </a:lvl9pPr>
          </a:lstStyle>
          <a:p>
            <a:pPr fontAlgn="auto"/>
            <a:r>
              <a:rPr lang="en-US" sz="2800" b="1" dirty="0">
                <a:solidFill>
                  <a:srgbClr val="00B050"/>
                </a:solidFill>
              </a:rPr>
              <a:t>Database</a:t>
            </a:r>
            <a:endParaRPr lang="en-US" sz="2800" b="1" dirty="0">
              <a:solidFill>
                <a:srgbClr val="00B050"/>
              </a:solidFill>
            </a:endParaRPr>
          </a:p>
          <a:p>
            <a:pPr lvl="1" fontAlgn="auto"/>
            <a:r>
              <a:rPr lang="en-US" sz="2000" dirty="0"/>
              <a:t>Ella Fitzgerald: Jazz, Mid-20</a:t>
            </a:r>
            <a:r>
              <a:rPr lang="en-US" sz="2000" baseline="30000" dirty="0"/>
              <a:t>th</a:t>
            </a:r>
            <a:r>
              <a:rPr lang="en-US" sz="2000" dirty="0"/>
              <a:t> century, vocal legend, famous duets, …</a:t>
            </a:r>
            <a:endParaRPr lang="en-US" sz="2000" dirty="0"/>
          </a:p>
          <a:p>
            <a:pPr lvl="1" fontAlgn="auto"/>
            <a:r>
              <a:rPr lang="en-US" sz="2000" dirty="0"/>
              <a:t>Louis Armstrong: Jazz, Mid-20</a:t>
            </a:r>
            <a:r>
              <a:rPr lang="en-US" sz="2000" baseline="30000" dirty="0"/>
              <a:t>th</a:t>
            </a:r>
            <a:r>
              <a:rPr lang="en-US" sz="2000" dirty="0"/>
              <a:t> century, vocal legend, famous duets, …</a:t>
            </a:r>
            <a:endParaRPr lang="en-US" sz="2000" dirty="0"/>
          </a:p>
          <a:p>
            <a:pPr lvl="1" fontAlgn="auto"/>
            <a:endParaRPr lang="en-US" sz="2000" dirty="0"/>
          </a:p>
        </p:txBody>
      </p:sp>
      <p:cxnSp>
        <p:nvCxnSpPr>
          <p:cNvPr id="7" name="Straight Arrow Connector 6"/>
          <p:cNvCxnSpPr/>
          <p:nvPr/>
        </p:nvCxnSpPr>
        <p:spPr>
          <a:xfrm>
            <a:off x="8288981" y="2541571"/>
            <a:ext cx="1447347" cy="1289229"/>
          </a:xfrm>
          <a:prstGeom prst="straightConnector1">
            <a:avLst/>
          </a:prstGeom>
          <a:ln w="63500">
            <a:solidFill>
              <a:schemeClr val="tx1"/>
            </a:solidFill>
            <a:tailEnd type="arrow" w="med" len="lg"/>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V="1">
            <a:off x="8077200" y="4379231"/>
            <a:ext cx="1659128" cy="1054382"/>
          </a:xfrm>
          <a:prstGeom prst="straightConnector1">
            <a:avLst/>
          </a:prstGeom>
          <a:ln w="63500">
            <a:solidFill>
              <a:schemeClr val="tx1"/>
            </a:solidFill>
            <a:tailEnd type="arrow" w="med" len="lg"/>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9271372" y="2696218"/>
            <a:ext cx="2720040" cy="584775"/>
          </a:xfrm>
          <a:prstGeom prst="rect">
            <a:avLst/>
          </a:prstGeom>
          <a:noFill/>
        </p:spPr>
        <p:txBody>
          <a:bodyPr wrap="none" rtlCol="0">
            <a:spAutoFit/>
          </a:bodyPr>
          <a:lstStyle/>
          <a:p>
            <a:r>
              <a:rPr lang="en-US" sz="3200" dirty="0">
                <a:latin typeface="Calibri" panose="020F0502020204030204" pitchFamily="34" charset="0"/>
                <a:cs typeface="Calibri" panose="020F0502020204030204" pitchFamily="34" charset="0"/>
              </a:rPr>
              <a:t>Content-based </a:t>
            </a:r>
            <a:endParaRPr lang="en-US" sz="3200" dirty="0">
              <a:latin typeface="Calibri" panose="020F0502020204030204" pitchFamily="34" charset="0"/>
              <a:cs typeface="Calibri" panose="020F0502020204030204" pitchFamily="34" charset="0"/>
            </a:endParaRPr>
          </a:p>
        </p:txBody>
      </p:sp>
      <p:sp>
        <p:nvSpPr>
          <p:cNvPr id="25" name="TextBox 24"/>
          <p:cNvSpPr txBox="1"/>
          <p:nvPr/>
        </p:nvSpPr>
        <p:spPr>
          <a:xfrm>
            <a:off x="8752962" y="4879594"/>
            <a:ext cx="2786052" cy="953135"/>
          </a:xfrm>
          <a:prstGeom prst="rect">
            <a:avLst/>
          </a:prstGeom>
          <a:noFill/>
        </p:spPr>
        <p:txBody>
          <a:bodyPr wrap="square" rtlCol="0">
            <a:spAutoFit/>
          </a:bodyPr>
          <a:lstStyle/>
          <a:p>
            <a:r>
              <a:rPr lang="en-US" sz="2800" dirty="0">
                <a:latin typeface="Calibri" panose="020F0502020204030204" pitchFamily="34" charset="0"/>
                <a:cs typeface="Calibri" panose="020F0502020204030204" pitchFamily="34" charset="0"/>
              </a:rPr>
              <a:t>Collaborative filtering</a:t>
            </a:r>
            <a:endParaRPr lang="en-US" sz="2800" dirty="0">
              <a:latin typeface="Calibri" panose="020F0502020204030204" pitchFamily="34" charset="0"/>
              <a:cs typeface="Calibri" panose="020F0502020204030204" pitchFamily="34" charset="0"/>
            </a:endParaRPr>
          </a:p>
        </p:txBody>
      </p:sp>
      <p:sp>
        <p:nvSpPr>
          <p:cNvPr id="16" name="TextBox 15"/>
          <p:cNvSpPr txBox="1"/>
          <p:nvPr/>
        </p:nvSpPr>
        <p:spPr>
          <a:xfrm>
            <a:off x="686315" y="6443294"/>
            <a:ext cx="1200970" cy="369332"/>
          </a:xfrm>
          <a:prstGeom prst="rect">
            <a:avLst/>
          </a:prstGeom>
          <a:noFill/>
        </p:spPr>
        <p:txBody>
          <a:bodyPr wrap="none" rtlCol="0">
            <a:spAutoFit/>
          </a:bodyPr>
          <a:lstStyle/>
          <a:p>
            <a:r>
              <a:rPr lang="en-US" sz="900" dirty="0"/>
              <a:t>Thomas </a:t>
            </a:r>
            <a:r>
              <a:rPr lang="en-US" sz="900" dirty="0" err="1"/>
              <a:t>Quella</a:t>
            </a:r>
            <a:endParaRPr lang="en-US" sz="900" dirty="0"/>
          </a:p>
          <a:p>
            <a:r>
              <a:rPr lang="en-US" sz="900" dirty="0"/>
              <a:t>Wikimedia Commons</a:t>
            </a:r>
            <a:endParaRPr lang="en-US" sz="9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843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438">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8438">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8437">
                                            <p:txEl>
                                              <p:pRg st="0" end="0"/>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8437">
                                            <p:txEl>
                                              <p:pRg st="1" end="1"/>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8437">
                                            <p:txEl>
                                              <p:pRg st="2" end="2"/>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9"/>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 grpId="0" animBg="1"/>
      <p:bldP spid="18437" grpId="0" build="p"/>
      <p:bldP spid="11" grpId="0"/>
      <p:bldP spid="13" grpId="0"/>
      <p:bldP spid="18" grpId="0"/>
      <p:bldP spid="2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ctrTitle"/>
          </p:nvPr>
        </p:nvSpPr>
        <p:spPr>
          <a:xfrm>
            <a:off x="1905000" y="2128765"/>
            <a:ext cx="8610600" cy="1753082"/>
          </a:xfrm>
        </p:spPr>
        <p:txBody>
          <a:bodyPr>
            <a:noAutofit/>
          </a:bodyPr>
          <a:lstStyle/>
          <a:p>
            <a:r>
              <a:rPr lang="en-US" altLang="zh-CN" sz="4800" dirty="0">
                <a:latin typeface="Calibri"/>
                <a:ea typeface="MS PGothic" charset="0"/>
                <a:cs typeface="Calibri"/>
              </a:rPr>
              <a:t>Content-based Recommender Systems</a:t>
            </a:r>
            <a:endParaRPr lang="en-US" altLang="zh-CN" sz="4800" dirty="0">
              <a:latin typeface="Calibri"/>
              <a:ea typeface="MS PGothic" charset="0"/>
              <a:cs typeface="Calibri"/>
            </a:endParaRPr>
          </a:p>
        </p:txBody>
      </p:sp>
      <p:pic>
        <p:nvPicPr>
          <p:cNvPr id="7" name="Picture 6"/>
          <p:cNvPicPr>
            <a:picLocks noChangeAspect="1"/>
          </p:cNvPicPr>
          <p:nvPr/>
        </p:nvPicPr>
        <p:blipFill>
          <a:blip r:embed="rId1"/>
          <a:stretch>
            <a:fillRect/>
          </a:stretch>
        </p:blipFill>
        <p:spPr>
          <a:xfrm>
            <a:off x="4838595" y="4817141"/>
            <a:ext cx="2517130" cy="538423"/>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0662"/>
    </mc:Choice>
    <mc:Fallback>
      <p:transition spd="slow" advTm="10662"/>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a:xfrm>
            <a:off x="1447800" y="76200"/>
            <a:ext cx="9220200" cy="987552"/>
          </a:xfrm>
        </p:spPr>
        <p:txBody>
          <a:bodyPr>
            <a:normAutofit/>
          </a:bodyPr>
          <a:lstStyle/>
          <a:p>
            <a:pPr eaLnBrk="1" hangingPunct="1"/>
            <a:r>
              <a:rPr lang="en-US" dirty="0"/>
              <a:t>Content-based Recommendations</a:t>
            </a:r>
            <a:endParaRPr lang="en-US" dirty="0"/>
          </a:p>
        </p:txBody>
      </p:sp>
      <p:sp>
        <p:nvSpPr>
          <p:cNvPr id="27651" name="Rectangle 3"/>
          <p:cNvSpPr>
            <a:spLocks noGrp="1" noChangeArrowheads="1"/>
          </p:cNvSpPr>
          <p:nvPr>
            <p:ph idx="1"/>
          </p:nvPr>
        </p:nvSpPr>
        <p:spPr>
          <a:xfrm>
            <a:off x="1097287" y="1218989"/>
            <a:ext cx="10789913" cy="4783666"/>
          </a:xfrm>
        </p:spPr>
        <p:txBody>
          <a:bodyPr>
            <a:normAutofit/>
          </a:bodyPr>
          <a:lstStyle/>
          <a:p>
            <a:pPr eaLnBrk="1" hangingPunct="1"/>
            <a:r>
              <a:rPr lang="en-US" sz="3900" b="1" dirty="0">
                <a:solidFill>
                  <a:srgbClr val="C00000"/>
                </a:solidFill>
              </a:rPr>
              <a:t>Main idea</a:t>
            </a:r>
            <a:r>
              <a:rPr lang="en-US" sz="3900" b="1" dirty="0">
                <a:solidFill>
                  <a:srgbClr val="D60093"/>
                </a:solidFill>
              </a:rPr>
              <a:t>:</a:t>
            </a:r>
            <a:r>
              <a:rPr lang="en-US" sz="3900" dirty="0">
                <a:solidFill>
                  <a:srgbClr val="D60093"/>
                </a:solidFill>
              </a:rPr>
              <a:t> </a:t>
            </a:r>
            <a:r>
              <a:rPr lang="en-US" sz="3900" dirty="0"/>
              <a:t>Recommend items to customer </a:t>
            </a:r>
            <a:r>
              <a:rPr lang="en-US" sz="3900" b="1" i="1" dirty="0"/>
              <a:t>x</a:t>
            </a:r>
            <a:r>
              <a:rPr lang="en-US" sz="3900" dirty="0"/>
              <a:t> similar to previous items rated highly by </a:t>
            </a:r>
            <a:r>
              <a:rPr lang="en-US" sz="3900" b="1" i="1" dirty="0"/>
              <a:t>x</a:t>
            </a:r>
            <a:endParaRPr lang="en-US" sz="3900" b="1" i="1" dirty="0"/>
          </a:p>
          <a:p>
            <a:pPr marL="118745" indent="0"/>
            <a:endParaRPr lang="en-US" sz="3600" b="1" i="1" dirty="0"/>
          </a:p>
          <a:p>
            <a:pPr eaLnBrk="1" hangingPunct="1"/>
            <a:r>
              <a:rPr lang="en-US" sz="3600" b="1" dirty="0">
                <a:solidFill>
                  <a:srgbClr val="0000FF"/>
                </a:solidFill>
              </a:rPr>
              <a:t>Movie recommendations</a:t>
            </a:r>
            <a:endParaRPr lang="en-US" sz="3600" b="1" dirty="0">
              <a:solidFill>
                <a:srgbClr val="0000FF"/>
              </a:solidFill>
            </a:endParaRPr>
          </a:p>
          <a:p>
            <a:pPr lvl="1" eaLnBrk="1" hangingPunct="1"/>
            <a:r>
              <a:rPr lang="en-US" sz="3200" dirty="0"/>
              <a:t>Recommend movies with same actor(s), director, genre, …</a:t>
            </a:r>
            <a:endParaRPr lang="en-US" sz="3200" dirty="0"/>
          </a:p>
          <a:p>
            <a:pPr eaLnBrk="1" hangingPunct="1"/>
            <a:r>
              <a:rPr lang="en-US" sz="3600" b="1" dirty="0">
                <a:solidFill>
                  <a:srgbClr val="0000FF"/>
                </a:solidFill>
              </a:rPr>
              <a:t>Websites, blogs, news</a:t>
            </a:r>
            <a:endParaRPr lang="en-US" sz="3600" b="1" dirty="0">
              <a:solidFill>
                <a:srgbClr val="0000FF"/>
              </a:solidFill>
            </a:endParaRPr>
          </a:p>
          <a:p>
            <a:pPr lvl="1" eaLnBrk="1" hangingPunct="1"/>
            <a:r>
              <a:rPr lang="en-US" sz="3200" dirty="0"/>
              <a:t>Recommend other sites with similar types or words</a:t>
            </a:r>
            <a:endParaRPr lang="en-US" sz="3200" dirty="0"/>
          </a:p>
          <a:p>
            <a:pPr lvl="1" eaLnBrk="1" hangingPunct="1"/>
            <a:endParaRPr lang="en-US" dirty="0"/>
          </a:p>
        </p:txBody>
      </p:sp>
      <p:sp>
        <p:nvSpPr>
          <p:cNvPr id="4" name="Date Placeholder 3"/>
          <p:cNvSpPr>
            <a:spLocks noGrp="1"/>
          </p:cNvSpPr>
          <p:nvPr>
            <p:ph type="dt" sz="half" idx="10"/>
          </p:nvPr>
        </p:nvSpPr>
        <p:spPr/>
        <p:txBody>
          <a:bodyPr/>
          <a:lstStyle/>
          <a:p>
            <a:fld id="{3B632729-BAD0-4DF6-BF69-16B9559EB2F7}" type="datetime1">
              <a:rPr lang="en-US" smtClean="0"/>
            </a:fld>
            <a:endParaRPr lang="en-US"/>
          </a:p>
        </p:txBody>
      </p:sp>
      <p:sp>
        <p:nvSpPr>
          <p:cNvPr id="5" name="Slide Number Placeholder 4"/>
          <p:cNvSpPr>
            <a:spLocks noGrp="1"/>
          </p:cNvSpPr>
          <p:nvPr>
            <p:ph type="sldNum" sz="quarter" idx="12"/>
          </p:nvPr>
        </p:nvSpPr>
        <p:spPr/>
        <p:txBody>
          <a:bodyPr/>
          <a:lstStyle/>
          <a:p>
            <a:fld id="{19B12225-5612-419B-A8D5-4B8EEE4C217E}" type="slidenum">
              <a:rPr lang="en-US" smtClean="0"/>
            </a:fld>
            <a:endParaRPr 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a:xfrm>
            <a:off x="2346960" y="304800"/>
            <a:ext cx="7543800" cy="818356"/>
          </a:xfrm>
        </p:spPr>
        <p:txBody>
          <a:bodyPr/>
          <a:lstStyle/>
          <a:p>
            <a:pPr eaLnBrk="1" hangingPunct="1"/>
            <a:r>
              <a:rPr lang="en-US" dirty="0"/>
              <a:t>Plan of Action</a:t>
            </a:r>
            <a:endParaRPr lang="en-US" dirty="0"/>
          </a:p>
        </p:txBody>
      </p:sp>
      <p:sp>
        <p:nvSpPr>
          <p:cNvPr id="22" name="Date Placeholder 21"/>
          <p:cNvSpPr>
            <a:spLocks noGrp="1"/>
          </p:cNvSpPr>
          <p:nvPr>
            <p:ph type="dt" sz="half" idx="10"/>
          </p:nvPr>
        </p:nvSpPr>
        <p:spPr/>
        <p:txBody>
          <a:bodyPr/>
          <a:lstStyle/>
          <a:p>
            <a:fld id="{116FE369-90C6-4DC6-8E3F-EE88472918AF}" type="datetime1">
              <a:rPr lang="en-US" smtClean="0"/>
            </a:fld>
            <a:endParaRPr lang="en-US"/>
          </a:p>
        </p:txBody>
      </p:sp>
      <p:sp>
        <p:nvSpPr>
          <p:cNvPr id="23" name="Slide Number Placeholder 22"/>
          <p:cNvSpPr>
            <a:spLocks noGrp="1"/>
          </p:cNvSpPr>
          <p:nvPr>
            <p:ph type="sldNum" sz="quarter" idx="12"/>
          </p:nvPr>
        </p:nvSpPr>
        <p:spPr/>
        <p:txBody>
          <a:bodyPr/>
          <a:lstStyle/>
          <a:p>
            <a:fld id="{19B12225-5612-419B-A8D5-4B8EEE4C217E}" type="slidenum">
              <a:rPr lang="en-US" smtClean="0"/>
            </a:fld>
            <a:endParaRPr lang="en-US"/>
          </a:p>
        </p:txBody>
      </p:sp>
      <p:pic>
        <p:nvPicPr>
          <p:cNvPr id="36867" name="Picture 4" descr="MCBS01705_0000[1]"/>
          <p:cNvPicPr>
            <a:picLocks noChangeAspect="1" noChangeArrowheads="1"/>
          </p:cNvPicPr>
          <p:nvPr/>
        </p:nvPicPr>
        <p:blipFill>
          <a:blip r:embed="rId1" cstate="print"/>
          <a:srcRect/>
          <a:stretch>
            <a:fillRect/>
          </a:stretch>
        </p:blipFill>
        <p:spPr bwMode="auto">
          <a:xfrm>
            <a:off x="2895600" y="1295400"/>
            <a:ext cx="1758950" cy="1773238"/>
          </a:xfrm>
          <a:prstGeom prst="rect">
            <a:avLst/>
          </a:prstGeom>
          <a:noFill/>
          <a:ln w="9525">
            <a:noFill/>
            <a:miter lim="800000"/>
            <a:headEnd/>
            <a:tailEnd/>
          </a:ln>
        </p:spPr>
      </p:pic>
      <p:sp>
        <p:nvSpPr>
          <p:cNvPr id="31749" name="Oval 5"/>
          <p:cNvSpPr>
            <a:spLocks noChangeArrowheads="1"/>
          </p:cNvSpPr>
          <p:nvPr/>
        </p:nvSpPr>
        <p:spPr bwMode="auto">
          <a:xfrm>
            <a:off x="7391400" y="2133600"/>
            <a:ext cx="533400" cy="533400"/>
          </a:xfrm>
          <a:prstGeom prst="ellipse">
            <a:avLst/>
          </a:prstGeom>
          <a:solidFill>
            <a:srgbClr val="C00000"/>
          </a:solidFill>
          <a:ln w="9525">
            <a:solidFill>
              <a:schemeClr val="tx1"/>
            </a:solidFill>
            <a:round/>
          </a:ln>
          <a:effectLst/>
        </p:spPr>
        <p:txBody>
          <a:bodyPr wrap="none" anchor="ctr"/>
          <a:lstStyle/>
          <a:p>
            <a:endParaRPr lang="en-US">
              <a:effectLst>
                <a:outerShdw blurRad="38100" dist="38100" dir="2700000" algn="tl">
                  <a:srgbClr val="FFFFFF"/>
                </a:outerShdw>
              </a:effectLst>
            </a:endParaRPr>
          </a:p>
        </p:txBody>
      </p:sp>
      <p:sp>
        <p:nvSpPr>
          <p:cNvPr id="31750" name="Oval 6"/>
          <p:cNvSpPr>
            <a:spLocks noChangeArrowheads="1"/>
          </p:cNvSpPr>
          <p:nvPr/>
        </p:nvSpPr>
        <p:spPr bwMode="auto">
          <a:xfrm>
            <a:off x="3886200" y="4648200"/>
            <a:ext cx="533400" cy="533400"/>
          </a:xfrm>
          <a:prstGeom prst="ellipse">
            <a:avLst/>
          </a:prstGeom>
          <a:solidFill>
            <a:srgbClr val="008000"/>
          </a:solidFill>
          <a:ln w="9525">
            <a:solidFill>
              <a:schemeClr val="tx1"/>
            </a:solidFill>
            <a:round/>
          </a:ln>
          <a:effectLst/>
        </p:spPr>
        <p:txBody>
          <a:bodyPr wrap="none" anchor="ctr"/>
          <a:lstStyle/>
          <a:p>
            <a:endParaRPr lang="en-US">
              <a:effectLst>
                <a:outerShdw blurRad="38100" dist="38100" dir="2700000" algn="tl">
                  <a:srgbClr val="FFFFFF"/>
                </a:outerShdw>
              </a:effectLst>
            </a:endParaRPr>
          </a:p>
        </p:txBody>
      </p:sp>
      <p:sp>
        <p:nvSpPr>
          <p:cNvPr id="31754" name="AutoShape 10"/>
          <p:cNvSpPr>
            <a:spLocks noChangeArrowheads="1"/>
          </p:cNvSpPr>
          <p:nvPr/>
        </p:nvSpPr>
        <p:spPr bwMode="auto">
          <a:xfrm>
            <a:off x="8229600" y="2133600"/>
            <a:ext cx="685800" cy="533400"/>
          </a:xfrm>
          <a:prstGeom prst="triangle">
            <a:avLst>
              <a:gd name="adj" fmla="val 50000"/>
            </a:avLst>
          </a:prstGeom>
          <a:solidFill>
            <a:srgbClr val="C00000"/>
          </a:solidFill>
          <a:ln w="9525">
            <a:solidFill>
              <a:schemeClr val="tx1"/>
            </a:solidFill>
            <a:miter lim="800000"/>
          </a:ln>
          <a:effectLst/>
        </p:spPr>
        <p:txBody>
          <a:bodyPr wrap="none" anchor="ctr"/>
          <a:lstStyle/>
          <a:p>
            <a:endParaRPr lang="en-US">
              <a:effectLst>
                <a:outerShdw blurRad="38100" dist="38100" dir="2700000" algn="tl">
                  <a:srgbClr val="FFFFFF"/>
                </a:outerShdw>
              </a:effectLst>
            </a:endParaRPr>
          </a:p>
        </p:txBody>
      </p:sp>
      <p:sp>
        <p:nvSpPr>
          <p:cNvPr id="31755" name="AutoShape 11"/>
          <p:cNvSpPr>
            <a:spLocks noChangeArrowheads="1"/>
          </p:cNvSpPr>
          <p:nvPr/>
        </p:nvSpPr>
        <p:spPr bwMode="auto">
          <a:xfrm>
            <a:off x="2971800" y="4648200"/>
            <a:ext cx="685800" cy="533400"/>
          </a:xfrm>
          <a:prstGeom prst="hexagon">
            <a:avLst>
              <a:gd name="adj" fmla="val 32143"/>
              <a:gd name="vf" fmla="val 115470"/>
            </a:avLst>
          </a:prstGeom>
          <a:solidFill>
            <a:srgbClr val="C00000"/>
          </a:solidFill>
          <a:ln w="9525">
            <a:solidFill>
              <a:schemeClr val="tx1"/>
            </a:solidFill>
            <a:miter lim="800000"/>
          </a:ln>
          <a:effectLst/>
        </p:spPr>
        <p:txBody>
          <a:bodyPr wrap="none" anchor="ctr"/>
          <a:lstStyle/>
          <a:p>
            <a:endParaRPr lang="en-US">
              <a:effectLst>
                <a:outerShdw blurRad="38100" dist="38100" dir="2700000" algn="tl">
                  <a:srgbClr val="FFFFFF"/>
                </a:outerShdw>
              </a:effectLst>
            </a:endParaRPr>
          </a:p>
        </p:txBody>
      </p:sp>
      <p:sp>
        <p:nvSpPr>
          <p:cNvPr id="31756" name="AutoShape 12"/>
          <p:cNvSpPr>
            <a:spLocks noChangeArrowheads="1"/>
          </p:cNvSpPr>
          <p:nvPr/>
        </p:nvSpPr>
        <p:spPr bwMode="auto">
          <a:xfrm>
            <a:off x="5334000" y="2286000"/>
            <a:ext cx="1219200" cy="304800"/>
          </a:xfrm>
          <a:prstGeom prst="rightArrow">
            <a:avLst>
              <a:gd name="adj1" fmla="val 50000"/>
              <a:gd name="adj2" fmla="val 100000"/>
            </a:avLst>
          </a:prstGeom>
          <a:solidFill>
            <a:schemeClr val="accent1"/>
          </a:solidFill>
          <a:ln w="9525">
            <a:solidFill>
              <a:schemeClr val="tx1"/>
            </a:solidFill>
            <a:miter lim="800000"/>
          </a:ln>
          <a:effectLst/>
        </p:spPr>
        <p:txBody>
          <a:bodyPr wrap="none" anchor="ctr"/>
          <a:lstStyle/>
          <a:p>
            <a:endParaRPr lang="en-US">
              <a:effectLst>
                <a:outerShdw blurRad="38100" dist="38100" dir="2700000" algn="tl">
                  <a:srgbClr val="FFFFFF"/>
                </a:outerShdw>
              </a:effectLst>
            </a:endParaRPr>
          </a:p>
        </p:txBody>
      </p:sp>
      <p:sp>
        <p:nvSpPr>
          <p:cNvPr id="31757" name="Text Box 13"/>
          <p:cNvSpPr txBox="1">
            <a:spLocks noChangeArrowheads="1"/>
          </p:cNvSpPr>
          <p:nvPr/>
        </p:nvSpPr>
        <p:spPr bwMode="auto">
          <a:xfrm>
            <a:off x="5334000" y="1876425"/>
            <a:ext cx="753732" cy="400110"/>
          </a:xfrm>
          <a:prstGeom prst="rect">
            <a:avLst/>
          </a:prstGeom>
          <a:noFill/>
          <a:ln w="9525">
            <a:noFill/>
            <a:miter lim="800000"/>
          </a:ln>
          <a:effectLst/>
        </p:spPr>
        <p:txBody>
          <a:bodyPr wrap="none">
            <a:spAutoFit/>
          </a:bodyPr>
          <a:lstStyle/>
          <a:p>
            <a:r>
              <a:rPr lang="en-US" sz="2000" b="1">
                <a:solidFill>
                  <a:srgbClr val="008000"/>
                </a:solidFill>
                <a:latin typeface="Arial" panose="020B0604020202090204" pitchFamily="34" charset="0"/>
                <a:cs typeface="Arial" panose="020B0604020202090204" pitchFamily="34" charset="0"/>
              </a:rPr>
              <a:t>likes</a:t>
            </a:r>
            <a:endParaRPr lang="en-US" sz="2000" b="1">
              <a:solidFill>
                <a:srgbClr val="008000"/>
              </a:solidFill>
              <a:latin typeface="Arial" panose="020B0604020202090204" pitchFamily="34" charset="0"/>
              <a:cs typeface="Arial" panose="020B0604020202090204" pitchFamily="34" charset="0"/>
            </a:endParaRPr>
          </a:p>
        </p:txBody>
      </p:sp>
      <p:sp>
        <p:nvSpPr>
          <p:cNvPr id="31758" name="Text Box 14"/>
          <p:cNvSpPr txBox="1">
            <a:spLocks noChangeArrowheads="1"/>
          </p:cNvSpPr>
          <p:nvPr/>
        </p:nvSpPr>
        <p:spPr bwMode="auto">
          <a:xfrm>
            <a:off x="7222754" y="1344360"/>
            <a:ext cx="2013693" cy="461665"/>
          </a:xfrm>
          <a:prstGeom prst="rect">
            <a:avLst/>
          </a:prstGeom>
          <a:noFill/>
          <a:ln w="9525">
            <a:noFill/>
            <a:miter lim="800000"/>
          </a:ln>
          <a:effectLst/>
        </p:spPr>
        <p:txBody>
          <a:bodyPr wrap="none">
            <a:spAutoFit/>
          </a:bodyPr>
          <a:lstStyle/>
          <a:p>
            <a:r>
              <a:rPr lang="en-US" sz="2400" b="1" u="sng" dirty="0">
                <a:solidFill>
                  <a:srgbClr val="008000"/>
                </a:solidFill>
                <a:latin typeface="Arial" panose="020B0604020202090204" pitchFamily="34" charset="0"/>
                <a:cs typeface="Arial" panose="020B0604020202090204" pitchFamily="34" charset="0"/>
              </a:rPr>
              <a:t>Item profiles</a:t>
            </a:r>
            <a:endParaRPr lang="en-US" sz="2400" b="1" u="sng" dirty="0">
              <a:solidFill>
                <a:srgbClr val="008000"/>
              </a:solidFill>
              <a:latin typeface="Arial" panose="020B0604020202090204" pitchFamily="34" charset="0"/>
              <a:cs typeface="Arial" panose="020B0604020202090204" pitchFamily="34" charset="0"/>
            </a:endParaRPr>
          </a:p>
        </p:txBody>
      </p:sp>
      <p:sp>
        <p:nvSpPr>
          <p:cNvPr id="31759" name="AutoShape 15"/>
          <p:cNvSpPr>
            <a:spLocks noChangeArrowheads="1"/>
          </p:cNvSpPr>
          <p:nvPr/>
        </p:nvSpPr>
        <p:spPr bwMode="auto">
          <a:xfrm>
            <a:off x="8077200" y="3124200"/>
            <a:ext cx="304800" cy="1295400"/>
          </a:xfrm>
          <a:prstGeom prst="downArrow">
            <a:avLst>
              <a:gd name="adj1" fmla="val 50000"/>
              <a:gd name="adj2" fmla="val 106250"/>
            </a:avLst>
          </a:prstGeom>
          <a:solidFill>
            <a:schemeClr val="accent1"/>
          </a:solidFill>
          <a:ln w="9525">
            <a:solidFill>
              <a:schemeClr val="tx1"/>
            </a:solidFill>
            <a:miter lim="800000"/>
          </a:ln>
          <a:effectLst/>
        </p:spPr>
        <p:txBody>
          <a:bodyPr wrap="none" anchor="ctr"/>
          <a:lstStyle/>
          <a:p>
            <a:endParaRPr lang="en-US">
              <a:effectLst>
                <a:outerShdw blurRad="38100" dist="38100" dir="2700000" algn="tl">
                  <a:srgbClr val="FFFFFF"/>
                </a:outerShdw>
              </a:effectLst>
            </a:endParaRPr>
          </a:p>
        </p:txBody>
      </p:sp>
      <p:sp>
        <p:nvSpPr>
          <p:cNvPr id="31760" name="Rectangle 16"/>
          <p:cNvSpPr>
            <a:spLocks noChangeArrowheads="1"/>
          </p:cNvSpPr>
          <p:nvPr/>
        </p:nvSpPr>
        <p:spPr bwMode="auto">
          <a:xfrm>
            <a:off x="7086600" y="1981200"/>
            <a:ext cx="2057400" cy="838200"/>
          </a:xfrm>
          <a:prstGeom prst="rect">
            <a:avLst/>
          </a:prstGeom>
          <a:noFill/>
          <a:ln w="9525">
            <a:solidFill>
              <a:schemeClr val="tx1"/>
            </a:solidFill>
            <a:miter lim="800000"/>
          </a:ln>
          <a:effectLst/>
        </p:spPr>
        <p:txBody>
          <a:bodyPr wrap="none" anchor="ctr"/>
          <a:lstStyle/>
          <a:p>
            <a:endParaRPr lang="en-US">
              <a:effectLst>
                <a:outerShdw blurRad="38100" dist="38100" dir="2700000" algn="tl">
                  <a:srgbClr val="C0C0C0"/>
                </a:outerShdw>
              </a:effectLst>
            </a:endParaRPr>
          </a:p>
        </p:txBody>
      </p:sp>
      <p:sp>
        <p:nvSpPr>
          <p:cNvPr id="31761" name="Rectangle 17"/>
          <p:cNvSpPr>
            <a:spLocks noChangeArrowheads="1"/>
          </p:cNvSpPr>
          <p:nvPr/>
        </p:nvSpPr>
        <p:spPr bwMode="auto">
          <a:xfrm>
            <a:off x="7086600" y="4648200"/>
            <a:ext cx="2209800" cy="1143000"/>
          </a:xfrm>
          <a:prstGeom prst="rect">
            <a:avLst/>
          </a:prstGeom>
          <a:noFill/>
          <a:ln w="9525">
            <a:solidFill>
              <a:schemeClr val="tx1"/>
            </a:solidFill>
            <a:miter lim="800000"/>
          </a:ln>
          <a:effectLst/>
        </p:spPr>
        <p:txBody>
          <a:bodyPr wrap="none" anchor="ctr"/>
          <a:lstStyle/>
          <a:p>
            <a:pPr algn="ctr"/>
            <a:r>
              <a:rPr lang="en-US" sz="2000" b="1" dirty="0">
                <a:solidFill>
                  <a:srgbClr val="C00000"/>
                </a:solidFill>
                <a:latin typeface="Arial" panose="020B0604020202090204" pitchFamily="34" charset="0"/>
                <a:cs typeface="Arial" panose="020B0604020202090204" pitchFamily="34" charset="0"/>
              </a:rPr>
              <a:t>Red</a:t>
            </a:r>
            <a:endParaRPr lang="en-US" sz="2000" b="1" dirty="0">
              <a:solidFill>
                <a:srgbClr val="C00000"/>
              </a:solidFill>
              <a:latin typeface="Arial" panose="020B0604020202090204" pitchFamily="34" charset="0"/>
              <a:cs typeface="Arial" panose="020B0604020202090204" pitchFamily="34" charset="0"/>
            </a:endParaRPr>
          </a:p>
          <a:p>
            <a:pPr algn="ctr"/>
            <a:r>
              <a:rPr lang="en-US" sz="2000" b="1" dirty="0">
                <a:latin typeface="Arial" panose="020B0604020202090204" pitchFamily="34" charset="0"/>
                <a:cs typeface="Arial" panose="020B0604020202090204" pitchFamily="34" charset="0"/>
              </a:rPr>
              <a:t>Circles</a:t>
            </a:r>
            <a:endParaRPr lang="en-US" sz="2000" b="1" dirty="0">
              <a:latin typeface="Arial" panose="020B0604020202090204" pitchFamily="34" charset="0"/>
              <a:cs typeface="Arial" panose="020B0604020202090204" pitchFamily="34" charset="0"/>
            </a:endParaRPr>
          </a:p>
          <a:p>
            <a:pPr algn="ctr"/>
            <a:r>
              <a:rPr lang="en-US" sz="2000" b="1" dirty="0">
                <a:latin typeface="Arial" panose="020B0604020202090204" pitchFamily="34" charset="0"/>
                <a:cs typeface="Arial" panose="020B0604020202090204" pitchFamily="34" charset="0"/>
              </a:rPr>
              <a:t>Triangles</a:t>
            </a:r>
            <a:endParaRPr lang="en-US" sz="2000" b="1" dirty="0">
              <a:latin typeface="Arial" panose="020B0604020202090204" pitchFamily="34" charset="0"/>
              <a:cs typeface="Arial" panose="020B0604020202090204" pitchFamily="34" charset="0"/>
            </a:endParaRPr>
          </a:p>
        </p:txBody>
      </p:sp>
      <p:sp>
        <p:nvSpPr>
          <p:cNvPr id="31762" name="Text Box 18"/>
          <p:cNvSpPr txBox="1">
            <a:spLocks noChangeArrowheads="1"/>
          </p:cNvSpPr>
          <p:nvPr/>
        </p:nvSpPr>
        <p:spPr bwMode="auto">
          <a:xfrm>
            <a:off x="7315201" y="5943601"/>
            <a:ext cx="1895071" cy="461665"/>
          </a:xfrm>
          <a:prstGeom prst="rect">
            <a:avLst/>
          </a:prstGeom>
          <a:noFill/>
          <a:ln w="9525">
            <a:noFill/>
            <a:miter lim="800000"/>
          </a:ln>
          <a:effectLst/>
        </p:spPr>
        <p:txBody>
          <a:bodyPr wrap="none">
            <a:spAutoFit/>
          </a:bodyPr>
          <a:lstStyle/>
          <a:p>
            <a:r>
              <a:rPr lang="en-US" sz="2400" b="1" u="sng" dirty="0">
                <a:solidFill>
                  <a:srgbClr val="008000"/>
                </a:solidFill>
                <a:latin typeface="Arial" panose="020B0604020202090204" pitchFamily="34" charset="0"/>
                <a:cs typeface="Arial" panose="020B0604020202090204" pitchFamily="34" charset="0"/>
              </a:rPr>
              <a:t>User profile</a:t>
            </a:r>
            <a:endParaRPr lang="en-US" sz="2400" b="1" u="sng" dirty="0">
              <a:solidFill>
                <a:srgbClr val="008000"/>
              </a:solidFill>
              <a:latin typeface="Arial" panose="020B0604020202090204" pitchFamily="34" charset="0"/>
              <a:cs typeface="Arial" panose="020B0604020202090204" pitchFamily="34" charset="0"/>
            </a:endParaRPr>
          </a:p>
        </p:txBody>
      </p:sp>
      <p:sp>
        <p:nvSpPr>
          <p:cNvPr id="31764" name="AutoShape 20"/>
          <p:cNvSpPr>
            <a:spLocks noChangeArrowheads="1"/>
          </p:cNvSpPr>
          <p:nvPr/>
        </p:nvSpPr>
        <p:spPr bwMode="auto">
          <a:xfrm>
            <a:off x="5257800" y="5105400"/>
            <a:ext cx="1219200" cy="304800"/>
          </a:xfrm>
          <a:prstGeom prst="leftArrow">
            <a:avLst>
              <a:gd name="adj1" fmla="val 50000"/>
              <a:gd name="adj2" fmla="val 100000"/>
            </a:avLst>
          </a:prstGeom>
          <a:solidFill>
            <a:schemeClr val="accent1"/>
          </a:solidFill>
          <a:ln w="9525">
            <a:solidFill>
              <a:schemeClr val="tx1"/>
            </a:solidFill>
            <a:miter lim="800000"/>
          </a:ln>
          <a:effectLst/>
        </p:spPr>
        <p:txBody>
          <a:bodyPr wrap="none" anchor="ctr"/>
          <a:lstStyle/>
          <a:p>
            <a:endParaRPr lang="en-US">
              <a:effectLst>
                <a:outerShdw blurRad="38100" dist="38100" dir="2700000" algn="tl">
                  <a:srgbClr val="FFFFFF"/>
                </a:outerShdw>
              </a:effectLst>
            </a:endParaRPr>
          </a:p>
        </p:txBody>
      </p:sp>
      <p:sp>
        <p:nvSpPr>
          <p:cNvPr id="31765" name="Text Box 21"/>
          <p:cNvSpPr txBox="1">
            <a:spLocks noChangeArrowheads="1"/>
          </p:cNvSpPr>
          <p:nvPr/>
        </p:nvSpPr>
        <p:spPr bwMode="auto">
          <a:xfrm>
            <a:off x="5461120" y="4724400"/>
            <a:ext cx="939681" cy="400110"/>
          </a:xfrm>
          <a:prstGeom prst="rect">
            <a:avLst/>
          </a:prstGeom>
          <a:noFill/>
          <a:ln w="9525">
            <a:noFill/>
            <a:miter lim="800000"/>
          </a:ln>
          <a:effectLst/>
        </p:spPr>
        <p:txBody>
          <a:bodyPr wrap="none">
            <a:spAutoFit/>
          </a:bodyPr>
          <a:lstStyle/>
          <a:p>
            <a:r>
              <a:rPr lang="en-US" sz="2000" b="1" dirty="0">
                <a:solidFill>
                  <a:srgbClr val="008000"/>
                </a:solidFill>
                <a:latin typeface="Arial" panose="020B0604020202090204" pitchFamily="34" charset="0"/>
                <a:cs typeface="Arial" panose="020B0604020202090204" pitchFamily="34" charset="0"/>
              </a:rPr>
              <a:t>match</a:t>
            </a:r>
            <a:endParaRPr lang="en-US" sz="2000" b="1" dirty="0">
              <a:solidFill>
                <a:srgbClr val="008000"/>
              </a:solidFill>
              <a:latin typeface="Arial" panose="020B0604020202090204" pitchFamily="34" charset="0"/>
              <a:cs typeface="Arial" panose="020B0604020202090204" pitchFamily="34" charset="0"/>
            </a:endParaRPr>
          </a:p>
        </p:txBody>
      </p:sp>
      <p:sp>
        <p:nvSpPr>
          <p:cNvPr id="31766" name="AutoShape 22"/>
          <p:cNvSpPr>
            <a:spLocks noChangeArrowheads="1"/>
          </p:cNvSpPr>
          <p:nvPr/>
        </p:nvSpPr>
        <p:spPr bwMode="auto">
          <a:xfrm>
            <a:off x="3581400" y="3276600"/>
            <a:ext cx="228600" cy="1066800"/>
          </a:xfrm>
          <a:prstGeom prst="upArrow">
            <a:avLst>
              <a:gd name="adj1" fmla="val 50000"/>
              <a:gd name="adj2" fmla="val 116667"/>
            </a:avLst>
          </a:prstGeom>
          <a:solidFill>
            <a:schemeClr val="accent1"/>
          </a:solidFill>
          <a:ln w="9525">
            <a:solidFill>
              <a:schemeClr val="tx1"/>
            </a:solidFill>
            <a:miter lim="800000"/>
          </a:ln>
          <a:effectLst/>
        </p:spPr>
        <p:txBody>
          <a:bodyPr wrap="none" anchor="ctr"/>
          <a:lstStyle/>
          <a:p>
            <a:endParaRPr lang="en-US">
              <a:effectLst>
                <a:outerShdw blurRad="38100" dist="38100" dir="2700000" algn="tl">
                  <a:srgbClr val="FFFFFF"/>
                </a:outerShdw>
              </a:effectLst>
            </a:endParaRPr>
          </a:p>
        </p:txBody>
      </p:sp>
      <p:sp>
        <p:nvSpPr>
          <p:cNvPr id="31767" name="Text Box 23"/>
          <p:cNvSpPr txBox="1">
            <a:spLocks noChangeArrowheads="1"/>
          </p:cNvSpPr>
          <p:nvPr/>
        </p:nvSpPr>
        <p:spPr bwMode="auto">
          <a:xfrm>
            <a:off x="1889125" y="3714690"/>
            <a:ext cx="1638590" cy="400110"/>
          </a:xfrm>
          <a:prstGeom prst="rect">
            <a:avLst/>
          </a:prstGeom>
          <a:noFill/>
          <a:ln w="9525">
            <a:noFill/>
            <a:miter lim="800000"/>
          </a:ln>
          <a:effectLst/>
        </p:spPr>
        <p:txBody>
          <a:bodyPr wrap="none">
            <a:spAutoFit/>
          </a:bodyPr>
          <a:lstStyle/>
          <a:p>
            <a:r>
              <a:rPr lang="en-US" sz="2000" b="1" dirty="0">
                <a:solidFill>
                  <a:srgbClr val="008000"/>
                </a:solidFill>
                <a:latin typeface="Arial" panose="020B0604020202090204" pitchFamily="34" charset="0"/>
                <a:cs typeface="Arial" panose="020B0604020202090204" pitchFamily="34" charset="0"/>
              </a:rPr>
              <a:t>recommend</a:t>
            </a:r>
            <a:endParaRPr lang="en-US" sz="2000" b="1" dirty="0">
              <a:solidFill>
                <a:srgbClr val="008000"/>
              </a:solidFill>
              <a:latin typeface="Arial" panose="020B0604020202090204" pitchFamily="34" charset="0"/>
              <a:cs typeface="Arial" panose="020B0604020202090204" pitchFamily="34" charset="0"/>
            </a:endParaRPr>
          </a:p>
        </p:txBody>
      </p:sp>
      <p:sp>
        <p:nvSpPr>
          <p:cNvPr id="31768" name="Text Box 24"/>
          <p:cNvSpPr txBox="1">
            <a:spLocks noChangeArrowheads="1"/>
          </p:cNvSpPr>
          <p:nvPr/>
        </p:nvSpPr>
        <p:spPr bwMode="auto">
          <a:xfrm>
            <a:off x="8366126" y="3476625"/>
            <a:ext cx="797013" cy="400110"/>
          </a:xfrm>
          <a:prstGeom prst="rect">
            <a:avLst/>
          </a:prstGeom>
          <a:noFill/>
          <a:ln w="9525">
            <a:noFill/>
            <a:miter lim="800000"/>
          </a:ln>
          <a:effectLst/>
        </p:spPr>
        <p:txBody>
          <a:bodyPr wrap="none">
            <a:spAutoFit/>
          </a:bodyPr>
          <a:lstStyle/>
          <a:p>
            <a:r>
              <a:rPr lang="en-US" sz="2000" b="1">
                <a:solidFill>
                  <a:srgbClr val="008000"/>
                </a:solidFill>
                <a:latin typeface="Arial" panose="020B0604020202090204" pitchFamily="34" charset="0"/>
                <a:cs typeface="Arial" panose="020B0604020202090204" pitchFamily="34" charset="0"/>
              </a:rPr>
              <a:t>build</a:t>
            </a:r>
            <a:endParaRPr lang="en-US" sz="2000" b="1">
              <a:solidFill>
                <a:srgbClr val="008000"/>
              </a:solidFill>
              <a:latin typeface="Arial" panose="020B0604020202090204" pitchFamily="34" charset="0"/>
              <a:cs typeface="Arial" panose="020B060402020209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1749"/>
                                        </p:tgtEl>
                                        <p:attrNameLst>
                                          <p:attrName>style.visibility</p:attrName>
                                        </p:attrNameLst>
                                      </p:cBhvr>
                                      <p:to>
                                        <p:strVal val="visible"/>
                                      </p:to>
                                    </p:set>
                                    <p:animEffect transition="in" filter="dissolve">
                                      <p:cBhvr>
                                        <p:cTn id="7" dur="500"/>
                                        <p:tgtEl>
                                          <p:spTgt spid="31749"/>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1754"/>
                                        </p:tgtEl>
                                        <p:attrNameLst>
                                          <p:attrName>style.visibility</p:attrName>
                                        </p:attrNameLst>
                                      </p:cBhvr>
                                      <p:to>
                                        <p:strVal val="visible"/>
                                      </p:to>
                                    </p:set>
                                    <p:animEffect transition="in" filter="dissolve">
                                      <p:cBhvr>
                                        <p:cTn id="10" dur="500"/>
                                        <p:tgtEl>
                                          <p:spTgt spid="31754"/>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1756"/>
                                        </p:tgtEl>
                                        <p:attrNameLst>
                                          <p:attrName>style.visibility</p:attrName>
                                        </p:attrNameLst>
                                      </p:cBhvr>
                                      <p:to>
                                        <p:strVal val="visible"/>
                                      </p:to>
                                    </p:set>
                                    <p:animEffect transition="in" filter="dissolve">
                                      <p:cBhvr>
                                        <p:cTn id="13" dur="500"/>
                                        <p:tgtEl>
                                          <p:spTgt spid="31756"/>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31757"/>
                                        </p:tgtEl>
                                        <p:attrNameLst>
                                          <p:attrName>style.visibility</p:attrName>
                                        </p:attrNameLst>
                                      </p:cBhvr>
                                      <p:to>
                                        <p:strVal val="visible"/>
                                      </p:to>
                                    </p:set>
                                    <p:animEffect transition="in" filter="dissolve">
                                      <p:cBhvr>
                                        <p:cTn id="16" dur="500"/>
                                        <p:tgtEl>
                                          <p:spTgt spid="31757"/>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31758"/>
                                        </p:tgtEl>
                                        <p:attrNameLst>
                                          <p:attrName>style.visibility</p:attrName>
                                        </p:attrNameLst>
                                      </p:cBhvr>
                                      <p:to>
                                        <p:strVal val="visible"/>
                                      </p:to>
                                    </p:set>
                                    <p:animEffect transition="in" filter="dissolve">
                                      <p:cBhvr>
                                        <p:cTn id="19" dur="500"/>
                                        <p:tgtEl>
                                          <p:spTgt spid="31758"/>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31760"/>
                                        </p:tgtEl>
                                        <p:attrNameLst>
                                          <p:attrName>style.visibility</p:attrName>
                                        </p:attrNameLst>
                                      </p:cBhvr>
                                      <p:to>
                                        <p:strVal val="visible"/>
                                      </p:to>
                                    </p:set>
                                    <p:animEffect transition="in" filter="dissolve">
                                      <p:cBhvr>
                                        <p:cTn id="22" dur="500"/>
                                        <p:tgtEl>
                                          <p:spTgt spid="31760"/>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1759"/>
                                        </p:tgtEl>
                                        <p:attrNameLst>
                                          <p:attrName>style.visibility</p:attrName>
                                        </p:attrNameLst>
                                      </p:cBhvr>
                                      <p:to>
                                        <p:strVal val="visible"/>
                                      </p:to>
                                    </p:set>
                                    <p:animEffect transition="in" filter="dissolve">
                                      <p:cBhvr>
                                        <p:cTn id="27" dur="500"/>
                                        <p:tgtEl>
                                          <p:spTgt spid="31759"/>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31761"/>
                                        </p:tgtEl>
                                        <p:attrNameLst>
                                          <p:attrName>style.visibility</p:attrName>
                                        </p:attrNameLst>
                                      </p:cBhvr>
                                      <p:to>
                                        <p:strVal val="visible"/>
                                      </p:to>
                                    </p:set>
                                    <p:animEffect transition="in" filter="dissolve">
                                      <p:cBhvr>
                                        <p:cTn id="30" dur="500"/>
                                        <p:tgtEl>
                                          <p:spTgt spid="31761"/>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31762"/>
                                        </p:tgtEl>
                                        <p:attrNameLst>
                                          <p:attrName>style.visibility</p:attrName>
                                        </p:attrNameLst>
                                      </p:cBhvr>
                                      <p:to>
                                        <p:strVal val="visible"/>
                                      </p:to>
                                    </p:set>
                                    <p:animEffect transition="in" filter="dissolve">
                                      <p:cBhvr>
                                        <p:cTn id="33" dur="500"/>
                                        <p:tgtEl>
                                          <p:spTgt spid="31762"/>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31768"/>
                                        </p:tgtEl>
                                        <p:attrNameLst>
                                          <p:attrName>style.visibility</p:attrName>
                                        </p:attrNameLst>
                                      </p:cBhvr>
                                      <p:to>
                                        <p:strVal val="visible"/>
                                      </p:to>
                                    </p:set>
                                    <p:animEffect transition="in" filter="dissolve">
                                      <p:cBhvr>
                                        <p:cTn id="36" dur="500"/>
                                        <p:tgtEl>
                                          <p:spTgt spid="31768"/>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ntr" presetSubtype="0" fill="hold" grpId="0" nodeType="clickEffect">
                                  <p:stCondLst>
                                    <p:cond delay="0"/>
                                  </p:stCondLst>
                                  <p:childTnLst>
                                    <p:set>
                                      <p:cBhvr>
                                        <p:cTn id="40" dur="1" fill="hold">
                                          <p:stCondLst>
                                            <p:cond delay="0"/>
                                          </p:stCondLst>
                                        </p:cTn>
                                        <p:tgtEl>
                                          <p:spTgt spid="31750"/>
                                        </p:tgtEl>
                                        <p:attrNameLst>
                                          <p:attrName>style.visibility</p:attrName>
                                        </p:attrNameLst>
                                      </p:cBhvr>
                                      <p:to>
                                        <p:strVal val="visible"/>
                                      </p:to>
                                    </p:set>
                                    <p:animEffect transition="in" filter="dissolve">
                                      <p:cBhvr>
                                        <p:cTn id="41" dur="500"/>
                                        <p:tgtEl>
                                          <p:spTgt spid="31750"/>
                                        </p:tgtEl>
                                      </p:cBhvr>
                                    </p:animEffect>
                                  </p:childTnLst>
                                </p:cTn>
                              </p:par>
                              <p:par>
                                <p:cTn id="42" presetID="9" presetClass="entr" presetSubtype="0" fill="hold" grpId="0" nodeType="withEffect">
                                  <p:stCondLst>
                                    <p:cond delay="0"/>
                                  </p:stCondLst>
                                  <p:childTnLst>
                                    <p:set>
                                      <p:cBhvr>
                                        <p:cTn id="43" dur="1" fill="hold">
                                          <p:stCondLst>
                                            <p:cond delay="0"/>
                                          </p:stCondLst>
                                        </p:cTn>
                                        <p:tgtEl>
                                          <p:spTgt spid="31755"/>
                                        </p:tgtEl>
                                        <p:attrNameLst>
                                          <p:attrName>style.visibility</p:attrName>
                                        </p:attrNameLst>
                                      </p:cBhvr>
                                      <p:to>
                                        <p:strVal val="visible"/>
                                      </p:to>
                                    </p:set>
                                    <p:animEffect transition="in" filter="dissolve">
                                      <p:cBhvr>
                                        <p:cTn id="44" dur="500"/>
                                        <p:tgtEl>
                                          <p:spTgt spid="31755"/>
                                        </p:tgtEl>
                                      </p:cBhvr>
                                    </p:animEffect>
                                  </p:childTnLst>
                                </p:cTn>
                              </p:par>
                              <p:par>
                                <p:cTn id="45" presetID="9" presetClass="entr" presetSubtype="0" fill="hold" grpId="0" nodeType="withEffect">
                                  <p:stCondLst>
                                    <p:cond delay="0"/>
                                  </p:stCondLst>
                                  <p:childTnLst>
                                    <p:set>
                                      <p:cBhvr>
                                        <p:cTn id="46" dur="1" fill="hold">
                                          <p:stCondLst>
                                            <p:cond delay="0"/>
                                          </p:stCondLst>
                                        </p:cTn>
                                        <p:tgtEl>
                                          <p:spTgt spid="31764"/>
                                        </p:tgtEl>
                                        <p:attrNameLst>
                                          <p:attrName>style.visibility</p:attrName>
                                        </p:attrNameLst>
                                      </p:cBhvr>
                                      <p:to>
                                        <p:strVal val="visible"/>
                                      </p:to>
                                    </p:set>
                                    <p:animEffect transition="in" filter="dissolve">
                                      <p:cBhvr>
                                        <p:cTn id="47" dur="500"/>
                                        <p:tgtEl>
                                          <p:spTgt spid="31764"/>
                                        </p:tgtEl>
                                      </p:cBhvr>
                                    </p:animEffect>
                                  </p:childTnLst>
                                </p:cTn>
                              </p:par>
                              <p:par>
                                <p:cTn id="48" presetID="9" presetClass="entr" presetSubtype="0" fill="hold" grpId="0" nodeType="withEffect">
                                  <p:stCondLst>
                                    <p:cond delay="0"/>
                                  </p:stCondLst>
                                  <p:childTnLst>
                                    <p:set>
                                      <p:cBhvr>
                                        <p:cTn id="49" dur="1" fill="hold">
                                          <p:stCondLst>
                                            <p:cond delay="0"/>
                                          </p:stCondLst>
                                        </p:cTn>
                                        <p:tgtEl>
                                          <p:spTgt spid="31765"/>
                                        </p:tgtEl>
                                        <p:attrNameLst>
                                          <p:attrName>style.visibility</p:attrName>
                                        </p:attrNameLst>
                                      </p:cBhvr>
                                      <p:to>
                                        <p:strVal val="visible"/>
                                      </p:to>
                                    </p:set>
                                    <p:animEffect transition="in" filter="dissolve">
                                      <p:cBhvr>
                                        <p:cTn id="50" dur="500"/>
                                        <p:tgtEl>
                                          <p:spTgt spid="31765"/>
                                        </p:tgtEl>
                                      </p:cBhvr>
                                    </p:animEffect>
                                  </p:childTnLst>
                                </p:cTn>
                              </p:par>
                            </p:childTnLst>
                          </p:cTn>
                        </p:par>
                      </p:childTnLst>
                    </p:cTn>
                  </p:par>
                  <p:par>
                    <p:cTn id="51" fill="hold">
                      <p:stCondLst>
                        <p:cond delay="indefinite"/>
                      </p:stCondLst>
                      <p:childTnLst>
                        <p:par>
                          <p:cTn id="52" fill="hold">
                            <p:stCondLst>
                              <p:cond delay="0"/>
                            </p:stCondLst>
                            <p:childTnLst>
                              <p:par>
                                <p:cTn id="53" presetID="9" presetClass="entr" presetSubtype="0" fill="hold" grpId="0" nodeType="clickEffect">
                                  <p:stCondLst>
                                    <p:cond delay="0"/>
                                  </p:stCondLst>
                                  <p:childTnLst>
                                    <p:set>
                                      <p:cBhvr>
                                        <p:cTn id="54" dur="1" fill="hold">
                                          <p:stCondLst>
                                            <p:cond delay="0"/>
                                          </p:stCondLst>
                                        </p:cTn>
                                        <p:tgtEl>
                                          <p:spTgt spid="31766"/>
                                        </p:tgtEl>
                                        <p:attrNameLst>
                                          <p:attrName>style.visibility</p:attrName>
                                        </p:attrNameLst>
                                      </p:cBhvr>
                                      <p:to>
                                        <p:strVal val="visible"/>
                                      </p:to>
                                    </p:set>
                                    <p:animEffect transition="in" filter="dissolve">
                                      <p:cBhvr>
                                        <p:cTn id="55" dur="500"/>
                                        <p:tgtEl>
                                          <p:spTgt spid="31766"/>
                                        </p:tgtEl>
                                      </p:cBhvr>
                                    </p:animEffect>
                                  </p:childTnLst>
                                </p:cTn>
                              </p:par>
                              <p:par>
                                <p:cTn id="56" presetID="9" presetClass="entr" presetSubtype="0" fill="hold" grpId="0" nodeType="withEffect">
                                  <p:stCondLst>
                                    <p:cond delay="0"/>
                                  </p:stCondLst>
                                  <p:childTnLst>
                                    <p:set>
                                      <p:cBhvr>
                                        <p:cTn id="57" dur="1" fill="hold">
                                          <p:stCondLst>
                                            <p:cond delay="0"/>
                                          </p:stCondLst>
                                        </p:cTn>
                                        <p:tgtEl>
                                          <p:spTgt spid="31767"/>
                                        </p:tgtEl>
                                        <p:attrNameLst>
                                          <p:attrName>style.visibility</p:attrName>
                                        </p:attrNameLst>
                                      </p:cBhvr>
                                      <p:to>
                                        <p:strVal val="visible"/>
                                      </p:to>
                                    </p:set>
                                    <p:animEffect transition="in" filter="dissolve">
                                      <p:cBhvr>
                                        <p:cTn id="58" dur="500"/>
                                        <p:tgtEl>
                                          <p:spTgt spid="317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49" grpId="0" animBg="1"/>
      <p:bldP spid="31750" grpId="0" animBg="1"/>
      <p:bldP spid="31754" grpId="0" animBg="1"/>
      <p:bldP spid="31755" grpId="0" animBg="1"/>
      <p:bldP spid="31756" grpId="0" animBg="1"/>
      <p:bldP spid="31757" grpId="0"/>
      <p:bldP spid="31758" grpId="0"/>
      <p:bldP spid="31759" grpId="0" animBg="1"/>
      <p:bldP spid="31760" grpId="0" animBg="1"/>
      <p:bldP spid="31761" grpId="0" animBg="1"/>
      <p:bldP spid="31762" grpId="0"/>
      <p:bldP spid="31764" grpId="0" animBg="1"/>
      <p:bldP spid="31765" grpId="0"/>
      <p:bldP spid="31766" grpId="0" animBg="1"/>
      <p:bldP spid="31767" grpId="0"/>
      <p:bldP spid="3176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a:xfrm>
            <a:off x="1524000" y="286605"/>
            <a:ext cx="8366760" cy="932596"/>
          </a:xfrm>
        </p:spPr>
        <p:txBody>
          <a:bodyPr/>
          <a:lstStyle/>
          <a:p>
            <a:pPr eaLnBrk="1" hangingPunct="1"/>
            <a:r>
              <a:rPr lang="en-US" dirty="0"/>
              <a:t>Item Profiles</a:t>
            </a:r>
            <a:endParaRPr lang="en-US" dirty="0"/>
          </a:p>
        </p:txBody>
      </p:sp>
      <p:sp>
        <p:nvSpPr>
          <p:cNvPr id="28675" name="Rectangle 3"/>
          <p:cNvSpPr>
            <a:spLocks noGrp="1" noChangeArrowheads="1"/>
          </p:cNvSpPr>
          <p:nvPr>
            <p:ph idx="1"/>
          </p:nvPr>
        </p:nvSpPr>
        <p:spPr>
          <a:xfrm>
            <a:off x="1143000" y="1143000"/>
            <a:ext cx="10114280" cy="4979035"/>
          </a:xfrm>
        </p:spPr>
        <p:txBody>
          <a:bodyPr>
            <a:normAutofit/>
          </a:bodyPr>
          <a:lstStyle/>
          <a:p>
            <a:pPr eaLnBrk="1" hangingPunct="1"/>
            <a:r>
              <a:rPr lang="en-US" sz="3200" dirty="0">
                <a:solidFill>
                  <a:srgbClr val="0000FF"/>
                </a:solidFill>
              </a:rPr>
              <a:t>For each item, create an </a:t>
            </a:r>
            <a:r>
              <a:rPr lang="en-US" sz="3200" b="1" dirty="0">
                <a:solidFill>
                  <a:srgbClr val="0000FF"/>
                </a:solidFill>
              </a:rPr>
              <a:t>item profile</a:t>
            </a:r>
            <a:endParaRPr lang="en-US" sz="3200" b="1" dirty="0">
              <a:solidFill>
                <a:srgbClr val="0000FF"/>
              </a:solidFill>
            </a:endParaRPr>
          </a:p>
          <a:p>
            <a:pPr lvl="8"/>
            <a:endParaRPr lang="en-US" sz="2000" dirty="0">
              <a:solidFill>
                <a:srgbClr val="0066FF"/>
              </a:solidFill>
            </a:endParaRPr>
          </a:p>
          <a:p>
            <a:pPr eaLnBrk="1" hangingPunct="1"/>
            <a:r>
              <a:rPr lang="en-US" sz="3200" b="1" dirty="0">
                <a:solidFill>
                  <a:schemeClr val="tx1"/>
                </a:solidFill>
              </a:rPr>
              <a:t>Profile is a set (vector) of features</a:t>
            </a:r>
            <a:endParaRPr lang="en-US" sz="3200" b="1" dirty="0">
              <a:solidFill>
                <a:schemeClr val="tx1"/>
              </a:solidFill>
            </a:endParaRPr>
          </a:p>
          <a:p>
            <a:pPr lvl="1" eaLnBrk="1" hangingPunct="1"/>
            <a:r>
              <a:rPr lang="en-US" sz="2800" b="1" dirty="0"/>
              <a:t>Movies:</a:t>
            </a:r>
            <a:r>
              <a:rPr lang="en-US" sz="2800" dirty="0"/>
              <a:t>  genre, director, actors, year…</a:t>
            </a:r>
            <a:endParaRPr lang="en-US" sz="2800" dirty="0"/>
          </a:p>
          <a:p>
            <a:pPr lvl="1" eaLnBrk="1" hangingPunct="1"/>
            <a:r>
              <a:rPr lang="en-US" sz="2800" b="1" dirty="0"/>
              <a:t>Text:</a:t>
            </a:r>
            <a:r>
              <a:rPr lang="en-US" sz="2800" dirty="0"/>
              <a:t> Set of “important” words in document</a:t>
            </a:r>
            <a:endParaRPr lang="en-US" sz="2800" dirty="0"/>
          </a:p>
          <a:p>
            <a:pPr lvl="8"/>
            <a:endParaRPr lang="en-US" sz="2000" dirty="0"/>
          </a:p>
          <a:p>
            <a:pPr eaLnBrk="1" hangingPunct="1"/>
            <a:r>
              <a:rPr lang="en-US" sz="3200" b="1" dirty="0">
                <a:solidFill>
                  <a:schemeClr val="tx1"/>
                </a:solidFill>
              </a:rPr>
              <a:t>How to pick important features?</a:t>
            </a:r>
            <a:endParaRPr lang="en-US" sz="3200" b="1" dirty="0">
              <a:solidFill>
                <a:schemeClr val="tx1"/>
              </a:solidFill>
            </a:endParaRPr>
          </a:p>
          <a:p>
            <a:pPr lvl="1"/>
            <a:r>
              <a:rPr lang="en-US" sz="2800" b="1" dirty="0"/>
              <a:t>TF-IDF</a:t>
            </a:r>
            <a:r>
              <a:rPr lang="en-US" sz="2800" dirty="0"/>
              <a:t> (Term frequency * Inverse Doc Frequency)</a:t>
            </a:r>
            <a:endParaRPr lang="en-US" sz="2800" dirty="0"/>
          </a:p>
          <a:p>
            <a:pPr lvl="1"/>
            <a:r>
              <a:rPr lang="en-US" sz="2800" dirty="0">
                <a:solidFill>
                  <a:schemeClr val="tx1"/>
                </a:solidFill>
              </a:rPr>
              <a:t>For example use all words whose </a:t>
            </a:r>
            <a:r>
              <a:rPr lang="en-US" sz="2800" dirty="0" err="1">
                <a:solidFill>
                  <a:schemeClr val="tx1"/>
                </a:solidFill>
              </a:rPr>
              <a:t>tf-idf</a:t>
            </a:r>
            <a:r>
              <a:rPr lang="en-US" sz="2800" dirty="0">
                <a:solidFill>
                  <a:schemeClr val="tx1"/>
                </a:solidFill>
              </a:rPr>
              <a:t> &gt; threshold, normalized for document length</a:t>
            </a:r>
            <a:endParaRPr lang="en-US" sz="2800" dirty="0">
              <a:solidFill>
                <a:schemeClr val="tx1"/>
              </a:solidFill>
            </a:endParaRPr>
          </a:p>
          <a:p>
            <a:pPr eaLnBrk="1" hangingPunct="1"/>
            <a:endParaRPr lang="en-US" dirty="0"/>
          </a:p>
        </p:txBody>
      </p:sp>
      <p:sp>
        <p:nvSpPr>
          <p:cNvPr id="4" name="Date Placeholder 3"/>
          <p:cNvSpPr>
            <a:spLocks noGrp="1"/>
          </p:cNvSpPr>
          <p:nvPr>
            <p:ph type="dt" sz="half" idx="10"/>
          </p:nvPr>
        </p:nvSpPr>
        <p:spPr/>
        <p:txBody>
          <a:bodyPr/>
          <a:lstStyle/>
          <a:p>
            <a:fld id="{E75D8CDB-4B41-46DA-80A0-C303918CF697}" type="datetime1">
              <a:rPr lang="en-US" smtClean="0"/>
            </a:fld>
            <a:endParaRPr lang="en-US"/>
          </a:p>
        </p:txBody>
      </p:sp>
      <p:sp>
        <p:nvSpPr>
          <p:cNvPr id="5" name="Slide Number Placeholder 4"/>
          <p:cNvSpPr>
            <a:spLocks noGrp="1"/>
          </p:cNvSpPr>
          <p:nvPr>
            <p:ph type="sldNum" sz="quarter" idx="12"/>
          </p:nvPr>
        </p:nvSpPr>
        <p:spPr/>
        <p:txBody>
          <a:bodyPr/>
          <a:lstStyle/>
          <a:p>
            <a:fld id="{19B12225-5612-419B-A8D5-4B8EEE4C217E}" type="slidenum">
              <a:rPr lang="en-US" smtClean="0"/>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675">
                                            <p:txEl>
                                              <p:pRg st="6" end="6"/>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8675">
                                            <p:txEl>
                                              <p:pRg st="7" end="7"/>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867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75" grpId="0" uiExpand="1"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133601" y="4334510"/>
            <a:ext cx="10058399" cy="769441"/>
          </a:xfrm>
          <a:prstGeom prst="rect">
            <a:avLst/>
          </a:prstGeom>
          <a:noFill/>
        </p:spPr>
        <p:txBody>
          <a:bodyPr wrap="square" rtlCol="0">
            <a:spAutoFit/>
          </a:bodyPr>
          <a:lstStyle/>
          <a:p>
            <a:r>
              <a:rPr lang="en-US" sz="2800" dirty="0">
                <a:latin typeface="Calibri" panose="020F0502020204030204" pitchFamily="34" charset="0"/>
                <a:cs typeface="Calibri" panose="020F0502020204030204" pitchFamily="34" charset="0"/>
              </a:rPr>
              <a:t>But what if we want to have real or ordinal features too?</a:t>
            </a:r>
            <a:endParaRPr lang="en-US" dirty="0">
              <a:latin typeface="Calibri" panose="020F0502020204030204" pitchFamily="34" charset="0"/>
              <a:cs typeface="Calibri" panose="020F0502020204030204" pitchFamily="34" charset="0"/>
            </a:endParaRPr>
          </a:p>
          <a:p>
            <a:r>
              <a:rPr lang="en-US" dirty="0"/>
              <a:t> </a:t>
            </a:r>
            <a:endParaRPr lang="en-US" dirty="0"/>
          </a:p>
        </p:txBody>
      </p:sp>
      <p:sp>
        <p:nvSpPr>
          <p:cNvPr id="26627" name="Rectangle 2"/>
          <p:cNvSpPr>
            <a:spLocks noGrp="1" noChangeArrowheads="1"/>
          </p:cNvSpPr>
          <p:nvPr>
            <p:ph type="title"/>
          </p:nvPr>
        </p:nvSpPr>
        <p:spPr>
          <a:xfrm>
            <a:off x="2346960" y="286605"/>
            <a:ext cx="7543800" cy="607158"/>
          </a:xfrm>
        </p:spPr>
        <p:txBody>
          <a:bodyPr>
            <a:normAutofit fontScale="90000"/>
          </a:bodyPr>
          <a:lstStyle/>
          <a:p>
            <a:pPr eaLnBrk="1" hangingPunct="1"/>
            <a:r>
              <a:rPr lang="en-US" dirty="0"/>
              <a:t>Content-based Item Profiles</a:t>
            </a:r>
            <a:endParaRPr lang="en-US" dirty="0"/>
          </a:p>
        </p:txBody>
      </p:sp>
      <p:graphicFrame>
        <p:nvGraphicFramePr>
          <p:cNvPr id="3" name="Content Placeholder 2"/>
          <p:cNvGraphicFramePr>
            <a:graphicFrameLocks noGrp="1"/>
          </p:cNvGraphicFramePr>
          <p:nvPr>
            <p:ph idx="1"/>
          </p:nvPr>
        </p:nvGraphicFramePr>
        <p:xfrm>
          <a:off x="3124200" y="2228129"/>
          <a:ext cx="6705600" cy="1546888"/>
        </p:xfrm>
        <a:graphic>
          <a:graphicData uri="http://schemas.openxmlformats.org/drawingml/2006/table">
            <a:tbl>
              <a:tblPr bandRow="1">
                <a:tableStyleId>{5C22544A-7EE6-4342-B048-85BDC9FD1C3A}</a:tableStyleId>
              </a:tblPr>
              <a:tblGrid>
                <a:gridCol w="838200"/>
                <a:gridCol w="838200"/>
                <a:gridCol w="838200"/>
                <a:gridCol w="838200"/>
                <a:gridCol w="838200"/>
                <a:gridCol w="838200"/>
                <a:gridCol w="838200"/>
                <a:gridCol w="838200"/>
              </a:tblGrid>
              <a:tr h="784888">
                <a:tc>
                  <a:txBody>
                    <a:bodyPr/>
                    <a:lstStyle/>
                    <a:p>
                      <a:r>
                        <a:rPr lang="en-US" sz="4400" dirty="0"/>
                        <a:t>0</a:t>
                      </a:r>
                      <a:endParaRPr lang="en-US" sz="4400" dirty="0"/>
                    </a:p>
                  </a:txBody>
                  <a:tcPr/>
                </a:tc>
                <a:tc>
                  <a:txBody>
                    <a:bodyPr/>
                    <a:lstStyle/>
                    <a:p>
                      <a:r>
                        <a:rPr lang="en-US" sz="4400" dirty="0"/>
                        <a:t>1</a:t>
                      </a:r>
                      <a:endParaRPr lang="en-US" sz="4400" dirty="0"/>
                    </a:p>
                  </a:txBody>
                  <a:tcPr/>
                </a:tc>
                <a:tc>
                  <a:txBody>
                    <a:bodyPr/>
                    <a:lstStyle/>
                    <a:p>
                      <a:r>
                        <a:rPr lang="en-US" sz="4400" dirty="0"/>
                        <a:t>1</a:t>
                      </a:r>
                      <a:endParaRPr lang="en-US" sz="4400" dirty="0"/>
                    </a:p>
                  </a:txBody>
                  <a:tcPr/>
                </a:tc>
                <a:tc>
                  <a:txBody>
                    <a:bodyPr/>
                    <a:lstStyle/>
                    <a:p>
                      <a:r>
                        <a:rPr lang="en-US" sz="4400" dirty="0"/>
                        <a:t>0</a:t>
                      </a:r>
                      <a:endParaRPr lang="en-US" sz="4400" dirty="0"/>
                    </a:p>
                  </a:txBody>
                  <a:tcPr/>
                </a:tc>
                <a:tc>
                  <a:txBody>
                    <a:bodyPr/>
                    <a:lstStyle/>
                    <a:p>
                      <a:r>
                        <a:rPr lang="en-US" sz="4400" dirty="0"/>
                        <a:t>1</a:t>
                      </a:r>
                      <a:endParaRPr lang="en-US" sz="4400" dirty="0"/>
                    </a:p>
                  </a:txBody>
                  <a:tcPr/>
                </a:tc>
                <a:tc>
                  <a:txBody>
                    <a:bodyPr/>
                    <a:lstStyle/>
                    <a:p>
                      <a:r>
                        <a:rPr lang="en-US" sz="4400" dirty="0"/>
                        <a:t>1</a:t>
                      </a:r>
                      <a:endParaRPr lang="en-US" sz="4400" dirty="0"/>
                    </a:p>
                  </a:txBody>
                  <a:tcPr/>
                </a:tc>
                <a:tc>
                  <a:txBody>
                    <a:bodyPr/>
                    <a:lstStyle/>
                    <a:p>
                      <a:r>
                        <a:rPr lang="en-US" sz="4400" dirty="0"/>
                        <a:t>0</a:t>
                      </a:r>
                      <a:endParaRPr lang="en-US" sz="4400" dirty="0"/>
                    </a:p>
                  </a:txBody>
                  <a:tcPr/>
                </a:tc>
                <a:tc>
                  <a:txBody>
                    <a:bodyPr/>
                    <a:lstStyle/>
                    <a:p>
                      <a:r>
                        <a:rPr lang="en-US" sz="4400" dirty="0"/>
                        <a:t>1</a:t>
                      </a:r>
                      <a:endParaRPr lang="en-US" sz="4400" dirty="0"/>
                    </a:p>
                  </a:txBody>
                  <a:tcPr/>
                </a:tc>
              </a:tr>
              <a:tr h="492183">
                <a:tc>
                  <a:txBody>
                    <a:bodyPr/>
                    <a:lstStyle/>
                    <a:p>
                      <a:r>
                        <a:rPr lang="en-US" sz="4400" dirty="0"/>
                        <a:t>1</a:t>
                      </a:r>
                      <a:endParaRPr lang="en-US" sz="4400" dirty="0"/>
                    </a:p>
                  </a:txBody>
                  <a:tcPr/>
                </a:tc>
                <a:tc>
                  <a:txBody>
                    <a:bodyPr/>
                    <a:lstStyle/>
                    <a:p>
                      <a:r>
                        <a:rPr lang="en-US" sz="4400" dirty="0"/>
                        <a:t>1</a:t>
                      </a:r>
                      <a:endParaRPr lang="en-US" sz="4400" dirty="0"/>
                    </a:p>
                  </a:txBody>
                  <a:tcPr/>
                </a:tc>
                <a:tc>
                  <a:txBody>
                    <a:bodyPr/>
                    <a:lstStyle/>
                    <a:p>
                      <a:r>
                        <a:rPr lang="en-US" sz="4400" dirty="0"/>
                        <a:t>0</a:t>
                      </a:r>
                      <a:endParaRPr lang="en-US" sz="4400" dirty="0"/>
                    </a:p>
                  </a:txBody>
                  <a:tcPr/>
                </a:tc>
                <a:tc>
                  <a:txBody>
                    <a:bodyPr/>
                    <a:lstStyle/>
                    <a:p>
                      <a:r>
                        <a:rPr lang="en-US" sz="4400" dirty="0"/>
                        <a:t>1</a:t>
                      </a:r>
                      <a:endParaRPr lang="en-US" sz="4400" dirty="0"/>
                    </a:p>
                  </a:txBody>
                  <a:tcPr/>
                </a:tc>
                <a:tc>
                  <a:txBody>
                    <a:bodyPr/>
                    <a:lstStyle/>
                    <a:p>
                      <a:r>
                        <a:rPr lang="en-US" sz="4400" dirty="0"/>
                        <a:t>0</a:t>
                      </a:r>
                      <a:endParaRPr lang="en-US" sz="4400" dirty="0"/>
                    </a:p>
                  </a:txBody>
                  <a:tcPr/>
                </a:tc>
                <a:tc>
                  <a:txBody>
                    <a:bodyPr/>
                    <a:lstStyle/>
                    <a:p>
                      <a:r>
                        <a:rPr lang="en-US" sz="4400" dirty="0"/>
                        <a:t>1</a:t>
                      </a:r>
                      <a:endParaRPr lang="en-US" sz="4400" dirty="0"/>
                    </a:p>
                  </a:txBody>
                  <a:tcPr/>
                </a:tc>
                <a:tc>
                  <a:txBody>
                    <a:bodyPr/>
                    <a:lstStyle/>
                    <a:p>
                      <a:r>
                        <a:rPr lang="en-US" sz="4400" dirty="0"/>
                        <a:t>1</a:t>
                      </a:r>
                      <a:endParaRPr lang="en-US" sz="4400" dirty="0"/>
                    </a:p>
                  </a:txBody>
                  <a:tcPr/>
                </a:tc>
                <a:tc>
                  <a:txBody>
                    <a:bodyPr/>
                    <a:lstStyle/>
                    <a:p>
                      <a:r>
                        <a:rPr lang="en-US" sz="4400" dirty="0"/>
                        <a:t>0</a:t>
                      </a:r>
                      <a:endParaRPr lang="en-US" sz="4400" dirty="0"/>
                    </a:p>
                  </a:txBody>
                  <a:tcPr/>
                </a:tc>
              </a:tr>
            </a:tbl>
          </a:graphicData>
        </a:graphic>
      </p:graphicFrame>
      <p:sp>
        <p:nvSpPr>
          <p:cNvPr id="12" name="Date Placeholder 11"/>
          <p:cNvSpPr>
            <a:spLocks noGrp="1"/>
          </p:cNvSpPr>
          <p:nvPr>
            <p:ph type="dt" sz="half" idx="10"/>
          </p:nvPr>
        </p:nvSpPr>
        <p:spPr/>
        <p:txBody>
          <a:bodyPr/>
          <a:lstStyle/>
          <a:p>
            <a:fld id="{D79162F9-94FD-4408-B443-CF0EC4EBE27B}" type="datetime1">
              <a:rPr lang="en-US" smtClean="0"/>
            </a:fld>
            <a:endParaRPr lang="en-US"/>
          </a:p>
        </p:txBody>
      </p:sp>
      <p:sp>
        <p:nvSpPr>
          <p:cNvPr id="13" name="Slide Number Placeholder 12"/>
          <p:cNvSpPr>
            <a:spLocks noGrp="1"/>
          </p:cNvSpPr>
          <p:nvPr>
            <p:ph type="sldNum" sz="quarter" idx="12"/>
          </p:nvPr>
        </p:nvSpPr>
        <p:spPr/>
        <p:txBody>
          <a:bodyPr/>
          <a:lstStyle/>
          <a:p>
            <a:fld id="{19B12225-5612-419B-A8D5-4B8EEE4C217E}" type="slidenum">
              <a:rPr lang="en-US" smtClean="0"/>
            </a:fld>
            <a:endParaRPr lang="en-US"/>
          </a:p>
        </p:txBody>
      </p:sp>
      <p:sp>
        <p:nvSpPr>
          <p:cNvPr id="20522" name="Text Box 42"/>
          <p:cNvSpPr txBox="1">
            <a:spLocks noChangeArrowheads="1"/>
          </p:cNvSpPr>
          <p:nvPr/>
        </p:nvSpPr>
        <p:spPr bwMode="auto">
          <a:xfrm>
            <a:off x="2819400" y="1487305"/>
            <a:ext cx="1324402" cy="707886"/>
          </a:xfrm>
          <a:prstGeom prst="rect">
            <a:avLst/>
          </a:prstGeom>
          <a:noFill/>
          <a:ln w="9525">
            <a:noFill/>
            <a:miter lim="800000"/>
          </a:ln>
          <a:effectLst/>
        </p:spPr>
        <p:txBody>
          <a:bodyPr wrap="none">
            <a:spAutoFit/>
          </a:bodyPr>
          <a:lstStyle/>
          <a:p>
            <a:r>
              <a:rPr lang="en-US" sz="2000" b="1" dirty="0">
                <a:solidFill>
                  <a:srgbClr val="0066FF"/>
                </a:solidFill>
                <a:effectLst>
                  <a:outerShdw blurRad="38100" dist="38100" dir="2700000" algn="tl">
                    <a:srgbClr val="C0C0C0"/>
                  </a:outerShdw>
                </a:effectLst>
              </a:rPr>
              <a:t>Melissa</a:t>
            </a:r>
            <a:endParaRPr lang="en-US" sz="2000" b="1" dirty="0">
              <a:solidFill>
                <a:srgbClr val="0066FF"/>
              </a:solidFill>
              <a:effectLst>
                <a:outerShdw blurRad="38100" dist="38100" dir="2700000" algn="tl">
                  <a:srgbClr val="C0C0C0"/>
                </a:outerShdw>
              </a:effectLst>
            </a:endParaRPr>
          </a:p>
          <a:p>
            <a:r>
              <a:rPr lang="en-US" sz="2000" b="1" dirty="0">
                <a:solidFill>
                  <a:srgbClr val="0066FF"/>
                </a:solidFill>
                <a:effectLst>
                  <a:outerShdw blurRad="38100" dist="38100" dir="2700000" algn="tl">
                    <a:srgbClr val="C0C0C0"/>
                  </a:outerShdw>
                </a:effectLst>
              </a:rPr>
              <a:t>McCarthy</a:t>
            </a:r>
            <a:endParaRPr lang="en-US" sz="2000" b="1" dirty="0">
              <a:solidFill>
                <a:srgbClr val="0066FF"/>
              </a:solidFill>
              <a:effectLst>
                <a:outerShdw blurRad="38100" dist="38100" dir="2700000" algn="tl">
                  <a:srgbClr val="C0C0C0"/>
                </a:outerShdw>
              </a:effectLst>
            </a:endParaRPr>
          </a:p>
        </p:txBody>
      </p:sp>
      <p:sp>
        <p:nvSpPr>
          <p:cNvPr id="20524" name="Text Box 44"/>
          <p:cNvSpPr txBox="1">
            <a:spLocks noChangeArrowheads="1"/>
          </p:cNvSpPr>
          <p:nvPr/>
        </p:nvSpPr>
        <p:spPr bwMode="auto">
          <a:xfrm>
            <a:off x="6477815" y="1487305"/>
            <a:ext cx="997389" cy="707886"/>
          </a:xfrm>
          <a:prstGeom prst="rect">
            <a:avLst/>
          </a:prstGeom>
          <a:noFill/>
          <a:ln w="9525">
            <a:noFill/>
            <a:miter lim="800000"/>
          </a:ln>
          <a:effectLst/>
        </p:spPr>
        <p:txBody>
          <a:bodyPr wrap="none">
            <a:spAutoFit/>
          </a:bodyPr>
          <a:lstStyle/>
          <a:p>
            <a:r>
              <a:rPr lang="en-US" sz="2000" b="1" dirty="0">
                <a:solidFill>
                  <a:srgbClr val="0066FF"/>
                </a:solidFill>
                <a:effectLst>
                  <a:outerShdw blurRad="38100" dist="38100" dir="2700000" algn="tl">
                    <a:srgbClr val="C0C0C0"/>
                  </a:outerShdw>
                </a:effectLst>
              </a:rPr>
              <a:t>Johnny</a:t>
            </a:r>
            <a:endParaRPr lang="en-US" sz="2000" b="1" dirty="0">
              <a:solidFill>
                <a:srgbClr val="0066FF"/>
              </a:solidFill>
              <a:effectLst>
                <a:outerShdw blurRad="38100" dist="38100" dir="2700000" algn="tl">
                  <a:srgbClr val="C0C0C0"/>
                </a:outerShdw>
              </a:effectLst>
            </a:endParaRPr>
          </a:p>
          <a:p>
            <a:r>
              <a:rPr lang="en-US" sz="2000" b="1" dirty="0">
                <a:solidFill>
                  <a:srgbClr val="0066FF"/>
                </a:solidFill>
                <a:effectLst>
                  <a:outerShdw blurRad="38100" dist="38100" dir="2700000" algn="tl">
                    <a:srgbClr val="C0C0C0"/>
                  </a:outerShdw>
                </a:effectLst>
              </a:rPr>
              <a:t>Depp</a:t>
            </a:r>
            <a:endParaRPr lang="en-US" sz="2000" b="1" dirty="0">
              <a:solidFill>
                <a:srgbClr val="0066FF"/>
              </a:solidFill>
              <a:effectLst>
                <a:outerShdw blurRad="38100" dist="38100" dir="2700000" algn="tl">
                  <a:srgbClr val="C0C0C0"/>
                </a:outerShdw>
              </a:effectLst>
            </a:endParaRPr>
          </a:p>
        </p:txBody>
      </p:sp>
      <p:sp>
        <p:nvSpPr>
          <p:cNvPr id="20527" name="Text Box 47"/>
          <p:cNvSpPr txBox="1">
            <a:spLocks noChangeArrowheads="1"/>
          </p:cNvSpPr>
          <p:nvPr/>
        </p:nvSpPr>
        <p:spPr bwMode="auto">
          <a:xfrm>
            <a:off x="1750014" y="2262794"/>
            <a:ext cx="1303562" cy="461665"/>
          </a:xfrm>
          <a:prstGeom prst="rect">
            <a:avLst/>
          </a:prstGeom>
          <a:noFill/>
          <a:ln w="9525">
            <a:noFill/>
            <a:miter lim="800000"/>
          </a:ln>
          <a:effectLst/>
        </p:spPr>
        <p:txBody>
          <a:bodyPr wrap="none">
            <a:spAutoFit/>
          </a:bodyPr>
          <a:lstStyle/>
          <a:p>
            <a:r>
              <a:rPr lang="en-US" sz="2400" b="1" dirty="0">
                <a:solidFill>
                  <a:srgbClr val="008000"/>
                </a:solidFill>
                <a:effectLst>
                  <a:outerShdw blurRad="38100" dist="38100" dir="2700000" algn="tl">
                    <a:srgbClr val="C0C0C0"/>
                  </a:outerShdw>
                </a:effectLst>
              </a:rPr>
              <a:t>Movie X</a:t>
            </a:r>
            <a:endParaRPr lang="en-US" sz="2400" b="1" dirty="0">
              <a:solidFill>
                <a:srgbClr val="008000"/>
              </a:solidFill>
              <a:effectLst>
                <a:outerShdw blurRad="38100" dist="38100" dir="2700000" algn="tl">
                  <a:srgbClr val="C0C0C0"/>
                </a:outerShdw>
              </a:effectLst>
            </a:endParaRPr>
          </a:p>
        </p:txBody>
      </p:sp>
      <p:sp>
        <p:nvSpPr>
          <p:cNvPr id="20528" name="Text Box 48"/>
          <p:cNvSpPr txBox="1">
            <a:spLocks noChangeArrowheads="1"/>
          </p:cNvSpPr>
          <p:nvPr/>
        </p:nvSpPr>
        <p:spPr bwMode="auto">
          <a:xfrm>
            <a:off x="1734774" y="3116868"/>
            <a:ext cx="1292149" cy="461665"/>
          </a:xfrm>
          <a:prstGeom prst="rect">
            <a:avLst/>
          </a:prstGeom>
          <a:noFill/>
          <a:ln w="9525">
            <a:noFill/>
            <a:miter lim="800000"/>
          </a:ln>
          <a:effectLst/>
        </p:spPr>
        <p:txBody>
          <a:bodyPr wrap="none">
            <a:spAutoFit/>
          </a:bodyPr>
          <a:lstStyle/>
          <a:p>
            <a:r>
              <a:rPr lang="en-US" sz="2400" b="1" dirty="0">
                <a:solidFill>
                  <a:srgbClr val="008000"/>
                </a:solidFill>
                <a:effectLst>
                  <a:outerShdw blurRad="38100" dist="38100" dir="2700000" algn="tl">
                    <a:srgbClr val="C0C0C0"/>
                  </a:outerShdw>
                </a:effectLst>
              </a:rPr>
              <a:t>Movie Y</a:t>
            </a:r>
            <a:endParaRPr lang="en-US" sz="2400" b="1" dirty="0">
              <a:solidFill>
                <a:srgbClr val="008000"/>
              </a:solidFill>
              <a:effectLst>
                <a:outerShdw blurRad="38100" dist="38100" dir="2700000" algn="tl">
                  <a:srgbClr val="C0C0C0"/>
                </a:outerShdw>
              </a:effectLst>
            </a:endParaRPr>
          </a:p>
        </p:txBody>
      </p:sp>
      <p:sp>
        <p:nvSpPr>
          <p:cNvPr id="18" name="Text Box 42"/>
          <p:cNvSpPr txBox="1">
            <a:spLocks noChangeArrowheads="1"/>
          </p:cNvSpPr>
          <p:nvPr/>
        </p:nvSpPr>
        <p:spPr bwMode="auto">
          <a:xfrm>
            <a:off x="4012606" y="1487305"/>
            <a:ext cx="811441" cy="707886"/>
          </a:xfrm>
          <a:prstGeom prst="rect">
            <a:avLst/>
          </a:prstGeom>
          <a:noFill/>
          <a:ln w="9525">
            <a:noFill/>
            <a:miter lim="800000"/>
          </a:ln>
          <a:effectLst/>
        </p:spPr>
        <p:txBody>
          <a:bodyPr wrap="none">
            <a:spAutoFit/>
          </a:bodyPr>
          <a:lstStyle/>
          <a:p>
            <a:r>
              <a:rPr lang="en-US" sz="2000" b="1" dirty="0">
                <a:solidFill>
                  <a:srgbClr val="0066FF"/>
                </a:solidFill>
                <a:effectLst>
                  <a:outerShdw blurRad="38100" dist="38100" dir="2700000" algn="tl">
                    <a:srgbClr val="C0C0C0"/>
                  </a:outerShdw>
                </a:effectLst>
              </a:rPr>
              <a:t>Actor</a:t>
            </a:r>
            <a:endParaRPr lang="en-US" sz="2000" b="1" dirty="0">
              <a:solidFill>
                <a:srgbClr val="0066FF"/>
              </a:solidFill>
              <a:effectLst>
                <a:outerShdw blurRad="38100" dist="38100" dir="2700000" algn="tl">
                  <a:srgbClr val="C0C0C0"/>
                </a:outerShdw>
              </a:effectLst>
            </a:endParaRPr>
          </a:p>
          <a:p>
            <a:r>
              <a:rPr lang="en-US" sz="2000" b="1" dirty="0">
                <a:solidFill>
                  <a:srgbClr val="0066FF"/>
                </a:solidFill>
                <a:effectLst>
                  <a:outerShdw blurRad="38100" dist="38100" dir="2700000" algn="tl">
                    <a:srgbClr val="C0C0C0"/>
                  </a:outerShdw>
                </a:effectLst>
              </a:rPr>
              <a:t>A</a:t>
            </a:r>
            <a:endParaRPr lang="en-US" sz="2000" b="1" dirty="0">
              <a:solidFill>
                <a:srgbClr val="0066FF"/>
              </a:solidFill>
              <a:effectLst>
                <a:outerShdw blurRad="38100" dist="38100" dir="2700000" algn="tl">
                  <a:srgbClr val="C0C0C0"/>
                </a:outerShdw>
              </a:effectLst>
            </a:endParaRPr>
          </a:p>
        </p:txBody>
      </p:sp>
      <p:sp>
        <p:nvSpPr>
          <p:cNvPr id="19" name="Text Box 42"/>
          <p:cNvSpPr txBox="1">
            <a:spLocks noChangeArrowheads="1"/>
          </p:cNvSpPr>
          <p:nvPr/>
        </p:nvSpPr>
        <p:spPr bwMode="auto">
          <a:xfrm>
            <a:off x="4845270" y="1487305"/>
            <a:ext cx="811441" cy="707886"/>
          </a:xfrm>
          <a:prstGeom prst="rect">
            <a:avLst/>
          </a:prstGeom>
          <a:noFill/>
          <a:ln w="9525">
            <a:noFill/>
            <a:miter lim="800000"/>
          </a:ln>
          <a:effectLst/>
        </p:spPr>
        <p:txBody>
          <a:bodyPr wrap="none">
            <a:spAutoFit/>
          </a:bodyPr>
          <a:lstStyle/>
          <a:p>
            <a:r>
              <a:rPr lang="en-US" sz="2000" b="1" dirty="0">
                <a:solidFill>
                  <a:srgbClr val="0066FF"/>
                </a:solidFill>
                <a:effectLst>
                  <a:outerShdw blurRad="38100" dist="38100" dir="2700000" algn="tl">
                    <a:srgbClr val="C0C0C0"/>
                  </a:outerShdw>
                </a:effectLst>
              </a:rPr>
              <a:t>Actor</a:t>
            </a:r>
            <a:endParaRPr lang="en-US" sz="2000" b="1" dirty="0">
              <a:solidFill>
                <a:srgbClr val="0066FF"/>
              </a:solidFill>
              <a:effectLst>
                <a:outerShdw blurRad="38100" dist="38100" dir="2700000" algn="tl">
                  <a:srgbClr val="C0C0C0"/>
                </a:outerShdw>
              </a:effectLst>
            </a:endParaRPr>
          </a:p>
          <a:p>
            <a:r>
              <a:rPr lang="en-US" sz="2000" b="1" dirty="0">
                <a:solidFill>
                  <a:srgbClr val="0066FF"/>
                </a:solidFill>
                <a:effectLst>
                  <a:outerShdw blurRad="38100" dist="38100" dir="2700000" algn="tl">
                    <a:srgbClr val="C0C0C0"/>
                  </a:outerShdw>
                </a:effectLst>
              </a:rPr>
              <a:t>B</a:t>
            </a:r>
            <a:endParaRPr lang="en-US" sz="2000" b="1" dirty="0">
              <a:solidFill>
                <a:srgbClr val="0066FF"/>
              </a:solidFill>
              <a:effectLst>
                <a:outerShdw blurRad="38100" dist="38100" dir="2700000" algn="tl">
                  <a:srgbClr val="C0C0C0"/>
                </a:outerShdw>
              </a:effectLst>
            </a:endParaRPr>
          </a:p>
        </p:txBody>
      </p:sp>
      <p:sp>
        <p:nvSpPr>
          <p:cNvPr id="20" name="Text Box 42"/>
          <p:cNvSpPr txBox="1">
            <a:spLocks noChangeArrowheads="1"/>
          </p:cNvSpPr>
          <p:nvPr/>
        </p:nvSpPr>
        <p:spPr bwMode="auto">
          <a:xfrm>
            <a:off x="5651843" y="1795081"/>
            <a:ext cx="441146" cy="400110"/>
          </a:xfrm>
          <a:prstGeom prst="rect">
            <a:avLst/>
          </a:prstGeom>
          <a:noFill/>
          <a:ln w="9525">
            <a:noFill/>
            <a:miter lim="800000"/>
          </a:ln>
          <a:effectLst/>
        </p:spPr>
        <p:txBody>
          <a:bodyPr wrap="none">
            <a:spAutoFit/>
          </a:bodyPr>
          <a:lstStyle/>
          <a:p>
            <a:r>
              <a:rPr lang="en-US" sz="2000" b="1" dirty="0">
                <a:solidFill>
                  <a:srgbClr val="0066FF"/>
                </a:solidFill>
                <a:effectLst>
                  <a:outerShdw blurRad="38100" dist="38100" dir="2700000" algn="tl">
                    <a:srgbClr val="C0C0C0"/>
                  </a:outerShdw>
                </a:effectLst>
              </a:rPr>
              <a:t>…</a:t>
            </a:r>
            <a:endParaRPr lang="en-US" sz="2000" b="1" dirty="0">
              <a:solidFill>
                <a:srgbClr val="0066FF"/>
              </a:solidFill>
              <a:effectLst>
                <a:outerShdw blurRad="38100" dist="38100" dir="2700000" algn="tl">
                  <a:srgbClr val="C0C0C0"/>
                </a:outerShdw>
              </a:effectLst>
            </a:endParaRPr>
          </a:p>
        </p:txBody>
      </p:sp>
      <p:sp>
        <p:nvSpPr>
          <p:cNvPr id="23" name="Text Box 44"/>
          <p:cNvSpPr txBox="1">
            <a:spLocks noChangeArrowheads="1"/>
          </p:cNvSpPr>
          <p:nvPr/>
        </p:nvSpPr>
        <p:spPr bwMode="auto">
          <a:xfrm>
            <a:off x="8896284" y="1487305"/>
            <a:ext cx="862929" cy="707886"/>
          </a:xfrm>
          <a:prstGeom prst="rect">
            <a:avLst/>
          </a:prstGeom>
          <a:noFill/>
          <a:ln w="9525">
            <a:noFill/>
            <a:miter lim="800000"/>
          </a:ln>
          <a:effectLst/>
        </p:spPr>
        <p:txBody>
          <a:bodyPr wrap="none">
            <a:spAutoFit/>
          </a:bodyPr>
          <a:lstStyle/>
          <a:p>
            <a:r>
              <a:rPr lang="en-US" sz="2000" b="1" dirty="0">
                <a:solidFill>
                  <a:srgbClr val="0066FF"/>
                </a:solidFill>
                <a:effectLst>
                  <a:outerShdw blurRad="38100" dist="38100" dir="2700000" algn="tl">
                    <a:srgbClr val="C0C0C0"/>
                  </a:outerShdw>
                </a:effectLst>
              </a:rPr>
              <a:t>Pirate</a:t>
            </a:r>
            <a:endParaRPr lang="en-US" sz="2000" b="1" dirty="0">
              <a:solidFill>
                <a:srgbClr val="0066FF"/>
              </a:solidFill>
              <a:effectLst>
                <a:outerShdw blurRad="38100" dist="38100" dir="2700000" algn="tl">
                  <a:srgbClr val="C0C0C0"/>
                </a:outerShdw>
              </a:effectLst>
            </a:endParaRPr>
          </a:p>
          <a:p>
            <a:r>
              <a:rPr lang="en-US" sz="2000" b="1" dirty="0">
                <a:solidFill>
                  <a:srgbClr val="0066FF"/>
                </a:solidFill>
                <a:effectLst>
                  <a:outerShdw blurRad="38100" dist="38100" dir="2700000" algn="tl">
                    <a:srgbClr val="C0C0C0"/>
                  </a:outerShdw>
                </a:effectLst>
              </a:rPr>
              <a:t>Genre</a:t>
            </a:r>
            <a:endParaRPr lang="en-US" sz="2000" b="1" dirty="0">
              <a:solidFill>
                <a:srgbClr val="0066FF"/>
              </a:solidFill>
              <a:effectLst>
                <a:outerShdw blurRad="38100" dist="38100" dir="2700000" algn="tl">
                  <a:srgbClr val="C0C0C0"/>
                </a:outerShdw>
              </a:effectLst>
            </a:endParaRPr>
          </a:p>
        </p:txBody>
      </p:sp>
      <p:sp>
        <p:nvSpPr>
          <p:cNvPr id="24" name="Text Box 44"/>
          <p:cNvSpPr txBox="1">
            <a:spLocks noChangeArrowheads="1"/>
          </p:cNvSpPr>
          <p:nvPr/>
        </p:nvSpPr>
        <p:spPr bwMode="auto">
          <a:xfrm>
            <a:off x="8062017" y="1487305"/>
            <a:ext cx="862929" cy="707886"/>
          </a:xfrm>
          <a:prstGeom prst="rect">
            <a:avLst/>
          </a:prstGeom>
          <a:noFill/>
          <a:ln w="9525">
            <a:noFill/>
            <a:miter lim="800000"/>
          </a:ln>
          <a:effectLst/>
        </p:spPr>
        <p:txBody>
          <a:bodyPr wrap="none">
            <a:spAutoFit/>
          </a:bodyPr>
          <a:lstStyle/>
          <a:p>
            <a:r>
              <a:rPr lang="en-US" sz="2000" b="1" dirty="0">
                <a:solidFill>
                  <a:srgbClr val="0066FF"/>
                </a:solidFill>
                <a:effectLst>
                  <a:outerShdw blurRad="38100" dist="38100" dir="2700000" algn="tl">
                    <a:srgbClr val="C0C0C0"/>
                  </a:outerShdw>
                </a:effectLst>
              </a:rPr>
              <a:t>Spy</a:t>
            </a:r>
            <a:endParaRPr lang="en-US" sz="2000" b="1" dirty="0">
              <a:solidFill>
                <a:srgbClr val="0066FF"/>
              </a:solidFill>
              <a:effectLst>
                <a:outerShdw blurRad="38100" dist="38100" dir="2700000" algn="tl">
                  <a:srgbClr val="C0C0C0"/>
                </a:outerShdw>
              </a:effectLst>
            </a:endParaRPr>
          </a:p>
          <a:p>
            <a:r>
              <a:rPr lang="en-US" sz="2000" b="1" dirty="0">
                <a:solidFill>
                  <a:srgbClr val="0066FF"/>
                </a:solidFill>
                <a:effectLst>
                  <a:outerShdw blurRad="38100" dist="38100" dir="2700000" algn="tl">
                    <a:srgbClr val="C0C0C0"/>
                  </a:outerShdw>
                </a:effectLst>
              </a:rPr>
              <a:t>Genre</a:t>
            </a:r>
            <a:endParaRPr lang="en-US" sz="2000" b="1" dirty="0">
              <a:solidFill>
                <a:srgbClr val="0066FF"/>
              </a:solidFill>
              <a:effectLst>
                <a:outerShdw blurRad="38100" dist="38100" dir="2700000" algn="tl">
                  <a:srgbClr val="C0C0C0"/>
                </a:outerShdw>
              </a:effectLst>
            </a:endParaRPr>
          </a:p>
        </p:txBody>
      </p:sp>
      <p:sp>
        <p:nvSpPr>
          <p:cNvPr id="25" name="Text Box 44"/>
          <p:cNvSpPr txBox="1">
            <a:spLocks noChangeArrowheads="1"/>
          </p:cNvSpPr>
          <p:nvPr/>
        </p:nvSpPr>
        <p:spPr bwMode="auto">
          <a:xfrm>
            <a:off x="7321918" y="1487305"/>
            <a:ext cx="896399" cy="707886"/>
          </a:xfrm>
          <a:prstGeom prst="rect">
            <a:avLst/>
          </a:prstGeom>
          <a:noFill/>
          <a:ln w="9525">
            <a:noFill/>
            <a:miter lim="800000"/>
          </a:ln>
          <a:effectLst/>
        </p:spPr>
        <p:txBody>
          <a:bodyPr wrap="none">
            <a:spAutoFit/>
          </a:bodyPr>
          <a:lstStyle/>
          <a:p>
            <a:r>
              <a:rPr lang="en-US" sz="2000" b="1" dirty="0">
                <a:solidFill>
                  <a:srgbClr val="0066FF"/>
                </a:solidFill>
                <a:effectLst>
                  <a:outerShdw blurRad="38100" dist="38100" dir="2700000" algn="tl">
                    <a:srgbClr val="C0C0C0"/>
                  </a:outerShdw>
                </a:effectLst>
              </a:rPr>
              <a:t>Comic</a:t>
            </a:r>
            <a:endParaRPr lang="en-US" sz="2000" b="1" dirty="0">
              <a:solidFill>
                <a:srgbClr val="0066FF"/>
              </a:solidFill>
              <a:effectLst>
                <a:outerShdw blurRad="38100" dist="38100" dir="2700000" algn="tl">
                  <a:srgbClr val="C0C0C0"/>
                </a:outerShdw>
              </a:effectLst>
            </a:endParaRPr>
          </a:p>
          <a:p>
            <a:r>
              <a:rPr lang="en-US" sz="2000" b="1" dirty="0">
                <a:solidFill>
                  <a:srgbClr val="0066FF"/>
                </a:solidFill>
                <a:effectLst>
                  <a:outerShdw blurRad="38100" dist="38100" dir="2700000" algn="tl">
                    <a:srgbClr val="C0C0C0"/>
                  </a:outerShdw>
                </a:effectLst>
              </a:rPr>
              <a:t>Genre</a:t>
            </a:r>
            <a:endParaRPr lang="en-US" sz="2000" b="1" dirty="0">
              <a:solidFill>
                <a:srgbClr val="0066FF"/>
              </a:solidFill>
              <a:effectLst>
                <a:outerShdw blurRad="38100" dist="38100" dir="2700000" algn="tl">
                  <a:srgbClr val="C0C0C0"/>
                </a:outerShdw>
              </a:effectLs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447801" y="4334510"/>
            <a:ext cx="9764690" cy="1384995"/>
          </a:xfrm>
          <a:prstGeom prst="rect">
            <a:avLst/>
          </a:prstGeom>
          <a:noFill/>
        </p:spPr>
        <p:txBody>
          <a:bodyPr wrap="square" rtlCol="0">
            <a:spAutoFit/>
          </a:bodyPr>
          <a:lstStyle/>
          <a:p>
            <a:r>
              <a:rPr lang="en-US" sz="2800" dirty="0">
                <a:latin typeface="Calibri" panose="020F0502020204030204" pitchFamily="34" charset="0"/>
                <a:cs typeface="Calibri" panose="020F0502020204030204" pitchFamily="34" charset="0"/>
              </a:rPr>
              <a:t>For example "average rating"</a:t>
            </a:r>
            <a:endParaRPr lang="en-US" sz="2800" dirty="0">
              <a:latin typeface="Calibri" panose="020F0502020204030204" pitchFamily="34" charset="0"/>
              <a:cs typeface="Calibri" panose="020F0502020204030204" pitchFamily="34" charset="0"/>
            </a:endParaRPr>
          </a:p>
          <a:p>
            <a:r>
              <a:rPr lang="en-US" sz="2800" dirty="0">
                <a:latin typeface="Calibri" panose="020F0502020204030204" pitchFamily="34" charset="0"/>
                <a:cs typeface="Calibri" panose="020F0502020204030204" pitchFamily="34" charset="0"/>
              </a:rPr>
              <a:t>Maybe we want a scaling factor α between binary and numeric features</a:t>
            </a:r>
            <a:endParaRPr lang="en-US" sz="2800" dirty="0">
              <a:latin typeface="Calibri" panose="020F0502020204030204" pitchFamily="34" charset="0"/>
              <a:cs typeface="Calibri" panose="020F0502020204030204" pitchFamily="34" charset="0"/>
            </a:endParaRPr>
          </a:p>
        </p:txBody>
      </p:sp>
      <p:sp>
        <p:nvSpPr>
          <p:cNvPr id="26627" name="Rectangle 2"/>
          <p:cNvSpPr>
            <a:spLocks noGrp="1" noChangeArrowheads="1"/>
          </p:cNvSpPr>
          <p:nvPr>
            <p:ph type="title"/>
          </p:nvPr>
        </p:nvSpPr>
        <p:spPr>
          <a:xfrm>
            <a:off x="2346960" y="286605"/>
            <a:ext cx="7543800" cy="607158"/>
          </a:xfrm>
        </p:spPr>
        <p:txBody>
          <a:bodyPr>
            <a:normAutofit fontScale="90000"/>
          </a:bodyPr>
          <a:lstStyle/>
          <a:p>
            <a:pPr eaLnBrk="1" hangingPunct="1"/>
            <a:r>
              <a:rPr lang="en-US" dirty="0"/>
              <a:t>Content-based Item Profiles</a:t>
            </a:r>
            <a:endParaRPr lang="en-US" dirty="0"/>
          </a:p>
        </p:txBody>
      </p:sp>
      <p:graphicFrame>
        <p:nvGraphicFramePr>
          <p:cNvPr id="3" name="Content Placeholder 2"/>
          <p:cNvGraphicFramePr>
            <a:graphicFrameLocks noGrp="1"/>
          </p:cNvGraphicFramePr>
          <p:nvPr>
            <p:ph idx="1"/>
          </p:nvPr>
        </p:nvGraphicFramePr>
        <p:xfrm>
          <a:off x="3124200" y="2228129"/>
          <a:ext cx="7543800" cy="1546888"/>
        </p:xfrm>
        <a:graphic>
          <a:graphicData uri="http://schemas.openxmlformats.org/drawingml/2006/table">
            <a:tbl>
              <a:tblPr bandRow="1">
                <a:tableStyleId>{5C22544A-7EE6-4342-B048-85BDC9FD1C3A}</a:tableStyleId>
              </a:tblPr>
              <a:tblGrid>
                <a:gridCol w="838200"/>
                <a:gridCol w="838200"/>
                <a:gridCol w="838200"/>
                <a:gridCol w="838200"/>
                <a:gridCol w="838200"/>
                <a:gridCol w="838200"/>
                <a:gridCol w="838200"/>
                <a:gridCol w="838200"/>
                <a:gridCol w="838200"/>
              </a:tblGrid>
              <a:tr h="784888">
                <a:tc>
                  <a:txBody>
                    <a:bodyPr/>
                    <a:lstStyle/>
                    <a:p>
                      <a:r>
                        <a:rPr lang="en-US" sz="4400" dirty="0"/>
                        <a:t>0</a:t>
                      </a:r>
                      <a:endParaRPr lang="en-US" sz="4400" dirty="0"/>
                    </a:p>
                  </a:txBody>
                  <a:tcPr/>
                </a:tc>
                <a:tc>
                  <a:txBody>
                    <a:bodyPr/>
                    <a:lstStyle/>
                    <a:p>
                      <a:r>
                        <a:rPr lang="en-US" sz="4400" dirty="0"/>
                        <a:t>1</a:t>
                      </a:r>
                      <a:endParaRPr lang="en-US" sz="4400" dirty="0"/>
                    </a:p>
                  </a:txBody>
                  <a:tcPr/>
                </a:tc>
                <a:tc>
                  <a:txBody>
                    <a:bodyPr/>
                    <a:lstStyle/>
                    <a:p>
                      <a:r>
                        <a:rPr lang="en-US" sz="4400" dirty="0"/>
                        <a:t>1</a:t>
                      </a:r>
                      <a:endParaRPr lang="en-US" sz="4400" dirty="0"/>
                    </a:p>
                  </a:txBody>
                  <a:tcPr/>
                </a:tc>
                <a:tc>
                  <a:txBody>
                    <a:bodyPr/>
                    <a:lstStyle/>
                    <a:p>
                      <a:r>
                        <a:rPr lang="en-US" sz="4400" dirty="0"/>
                        <a:t>0</a:t>
                      </a:r>
                      <a:endParaRPr lang="en-US" sz="4400" dirty="0"/>
                    </a:p>
                  </a:txBody>
                  <a:tcPr/>
                </a:tc>
                <a:tc>
                  <a:txBody>
                    <a:bodyPr/>
                    <a:lstStyle/>
                    <a:p>
                      <a:r>
                        <a:rPr lang="en-US" sz="4400" dirty="0"/>
                        <a:t>1</a:t>
                      </a:r>
                      <a:endParaRPr lang="en-US" sz="4400" dirty="0"/>
                    </a:p>
                  </a:txBody>
                  <a:tcPr/>
                </a:tc>
                <a:tc>
                  <a:txBody>
                    <a:bodyPr/>
                    <a:lstStyle/>
                    <a:p>
                      <a:r>
                        <a:rPr lang="en-US" sz="4400" dirty="0"/>
                        <a:t>1</a:t>
                      </a:r>
                      <a:endParaRPr lang="en-US" sz="4400" dirty="0"/>
                    </a:p>
                  </a:txBody>
                  <a:tcPr/>
                </a:tc>
                <a:tc>
                  <a:txBody>
                    <a:bodyPr/>
                    <a:lstStyle/>
                    <a:p>
                      <a:r>
                        <a:rPr lang="en-US" sz="4400" dirty="0"/>
                        <a:t>0</a:t>
                      </a:r>
                      <a:endParaRPr lang="en-US" sz="4400" dirty="0"/>
                    </a:p>
                  </a:txBody>
                  <a:tcPr/>
                </a:tc>
                <a:tc>
                  <a:txBody>
                    <a:bodyPr/>
                    <a:lstStyle/>
                    <a:p>
                      <a:r>
                        <a:rPr lang="en-US" sz="4400" dirty="0"/>
                        <a:t>1</a:t>
                      </a:r>
                      <a:endParaRPr lang="en-US" sz="4400" dirty="0"/>
                    </a:p>
                  </a:txBody>
                  <a:tcPr/>
                </a:tc>
                <a:tc>
                  <a:txBody>
                    <a:bodyPr/>
                    <a:lstStyle/>
                    <a:p>
                      <a:r>
                        <a:rPr lang="en-US" sz="4400" dirty="0"/>
                        <a:t>3</a:t>
                      </a:r>
                      <a:endParaRPr lang="en-US" sz="4400" dirty="0"/>
                    </a:p>
                  </a:txBody>
                  <a:tcPr/>
                </a:tc>
              </a:tr>
              <a:tr h="492183">
                <a:tc>
                  <a:txBody>
                    <a:bodyPr/>
                    <a:lstStyle/>
                    <a:p>
                      <a:r>
                        <a:rPr lang="en-US" sz="4400" dirty="0"/>
                        <a:t>1</a:t>
                      </a:r>
                      <a:endParaRPr lang="en-US" sz="4400" dirty="0"/>
                    </a:p>
                  </a:txBody>
                  <a:tcPr/>
                </a:tc>
                <a:tc>
                  <a:txBody>
                    <a:bodyPr/>
                    <a:lstStyle/>
                    <a:p>
                      <a:r>
                        <a:rPr lang="en-US" sz="4400" dirty="0"/>
                        <a:t>1</a:t>
                      </a:r>
                      <a:endParaRPr lang="en-US" sz="4400" dirty="0"/>
                    </a:p>
                  </a:txBody>
                  <a:tcPr/>
                </a:tc>
                <a:tc>
                  <a:txBody>
                    <a:bodyPr/>
                    <a:lstStyle/>
                    <a:p>
                      <a:r>
                        <a:rPr lang="en-US" sz="4400" dirty="0"/>
                        <a:t>0</a:t>
                      </a:r>
                      <a:endParaRPr lang="en-US" sz="4400" dirty="0"/>
                    </a:p>
                  </a:txBody>
                  <a:tcPr/>
                </a:tc>
                <a:tc>
                  <a:txBody>
                    <a:bodyPr/>
                    <a:lstStyle/>
                    <a:p>
                      <a:r>
                        <a:rPr lang="en-US" sz="4400" dirty="0"/>
                        <a:t>1</a:t>
                      </a:r>
                      <a:endParaRPr lang="en-US" sz="4400" dirty="0"/>
                    </a:p>
                  </a:txBody>
                  <a:tcPr/>
                </a:tc>
                <a:tc>
                  <a:txBody>
                    <a:bodyPr/>
                    <a:lstStyle/>
                    <a:p>
                      <a:r>
                        <a:rPr lang="en-US" sz="4400" dirty="0"/>
                        <a:t>0</a:t>
                      </a:r>
                      <a:endParaRPr lang="en-US" sz="4400" dirty="0"/>
                    </a:p>
                  </a:txBody>
                  <a:tcPr/>
                </a:tc>
                <a:tc>
                  <a:txBody>
                    <a:bodyPr/>
                    <a:lstStyle/>
                    <a:p>
                      <a:r>
                        <a:rPr lang="en-US" sz="4400" dirty="0"/>
                        <a:t>1</a:t>
                      </a:r>
                      <a:endParaRPr lang="en-US" sz="4400" dirty="0"/>
                    </a:p>
                  </a:txBody>
                  <a:tcPr/>
                </a:tc>
                <a:tc>
                  <a:txBody>
                    <a:bodyPr/>
                    <a:lstStyle/>
                    <a:p>
                      <a:r>
                        <a:rPr lang="en-US" sz="4400" dirty="0"/>
                        <a:t>1</a:t>
                      </a:r>
                      <a:endParaRPr lang="en-US" sz="4400" dirty="0"/>
                    </a:p>
                  </a:txBody>
                  <a:tcPr/>
                </a:tc>
                <a:tc>
                  <a:txBody>
                    <a:bodyPr/>
                    <a:lstStyle/>
                    <a:p>
                      <a:r>
                        <a:rPr lang="en-US" sz="4400" dirty="0"/>
                        <a:t>0</a:t>
                      </a:r>
                      <a:endParaRPr lang="en-US" sz="4400" dirty="0"/>
                    </a:p>
                  </a:txBody>
                  <a:tcPr/>
                </a:tc>
                <a:tc>
                  <a:txBody>
                    <a:bodyPr/>
                    <a:lstStyle/>
                    <a:p>
                      <a:r>
                        <a:rPr lang="en-US" sz="4400" dirty="0"/>
                        <a:t>4</a:t>
                      </a:r>
                      <a:endParaRPr lang="en-US" sz="4400" dirty="0"/>
                    </a:p>
                  </a:txBody>
                  <a:tcPr/>
                </a:tc>
              </a:tr>
            </a:tbl>
          </a:graphicData>
        </a:graphic>
      </p:graphicFrame>
      <p:sp>
        <p:nvSpPr>
          <p:cNvPr id="12" name="Date Placeholder 11"/>
          <p:cNvSpPr>
            <a:spLocks noGrp="1"/>
          </p:cNvSpPr>
          <p:nvPr>
            <p:ph type="dt" sz="half" idx="10"/>
          </p:nvPr>
        </p:nvSpPr>
        <p:spPr/>
        <p:txBody>
          <a:bodyPr/>
          <a:lstStyle/>
          <a:p>
            <a:fld id="{D79162F9-94FD-4408-B443-CF0EC4EBE27B}" type="datetime1">
              <a:rPr lang="en-US" smtClean="0"/>
            </a:fld>
            <a:endParaRPr lang="en-US" dirty="0"/>
          </a:p>
        </p:txBody>
      </p:sp>
      <p:sp>
        <p:nvSpPr>
          <p:cNvPr id="13" name="Slide Number Placeholder 12"/>
          <p:cNvSpPr>
            <a:spLocks noGrp="1"/>
          </p:cNvSpPr>
          <p:nvPr>
            <p:ph type="sldNum" sz="quarter" idx="12"/>
          </p:nvPr>
        </p:nvSpPr>
        <p:spPr/>
        <p:txBody>
          <a:bodyPr/>
          <a:lstStyle/>
          <a:p>
            <a:fld id="{19B12225-5612-419B-A8D5-4B8EEE4C217E}" type="slidenum">
              <a:rPr lang="en-US" smtClean="0"/>
            </a:fld>
            <a:endParaRPr lang="en-US"/>
          </a:p>
        </p:txBody>
      </p:sp>
      <p:sp>
        <p:nvSpPr>
          <p:cNvPr id="20522" name="Text Box 42"/>
          <p:cNvSpPr txBox="1">
            <a:spLocks noChangeArrowheads="1"/>
          </p:cNvSpPr>
          <p:nvPr/>
        </p:nvSpPr>
        <p:spPr bwMode="auto">
          <a:xfrm>
            <a:off x="2819400" y="1487305"/>
            <a:ext cx="1324402" cy="707886"/>
          </a:xfrm>
          <a:prstGeom prst="rect">
            <a:avLst/>
          </a:prstGeom>
          <a:noFill/>
          <a:ln w="9525">
            <a:noFill/>
            <a:miter lim="800000"/>
          </a:ln>
          <a:effectLst/>
        </p:spPr>
        <p:txBody>
          <a:bodyPr wrap="none">
            <a:spAutoFit/>
          </a:bodyPr>
          <a:lstStyle/>
          <a:p>
            <a:r>
              <a:rPr lang="en-US" sz="2000" b="1" dirty="0">
                <a:solidFill>
                  <a:srgbClr val="0066FF"/>
                </a:solidFill>
                <a:effectLst>
                  <a:outerShdw blurRad="38100" dist="38100" dir="2700000" algn="tl">
                    <a:srgbClr val="C0C0C0"/>
                  </a:outerShdw>
                </a:effectLst>
              </a:rPr>
              <a:t>Melissa</a:t>
            </a:r>
            <a:endParaRPr lang="en-US" sz="2000" b="1" dirty="0">
              <a:solidFill>
                <a:srgbClr val="0066FF"/>
              </a:solidFill>
              <a:effectLst>
                <a:outerShdw blurRad="38100" dist="38100" dir="2700000" algn="tl">
                  <a:srgbClr val="C0C0C0"/>
                </a:outerShdw>
              </a:effectLst>
            </a:endParaRPr>
          </a:p>
          <a:p>
            <a:r>
              <a:rPr lang="en-US" sz="2000" b="1" dirty="0">
                <a:solidFill>
                  <a:srgbClr val="0066FF"/>
                </a:solidFill>
                <a:effectLst>
                  <a:outerShdw blurRad="38100" dist="38100" dir="2700000" algn="tl">
                    <a:srgbClr val="C0C0C0"/>
                  </a:outerShdw>
                </a:effectLst>
              </a:rPr>
              <a:t>McCarthy</a:t>
            </a:r>
            <a:endParaRPr lang="en-US" sz="2000" b="1" dirty="0">
              <a:solidFill>
                <a:srgbClr val="0066FF"/>
              </a:solidFill>
              <a:effectLst>
                <a:outerShdw blurRad="38100" dist="38100" dir="2700000" algn="tl">
                  <a:srgbClr val="C0C0C0"/>
                </a:outerShdw>
              </a:effectLst>
            </a:endParaRPr>
          </a:p>
        </p:txBody>
      </p:sp>
      <p:sp>
        <p:nvSpPr>
          <p:cNvPr id="20524" name="Text Box 44"/>
          <p:cNvSpPr txBox="1">
            <a:spLocks noChangeArrowheads="1"/>
          </p:cNvSpPr>
          <p:nvPr/>
        </p:nvSpPr>
        <p:spPr bwMode="auto">
          <a:xfrm>
            <a:off x="6477815" y="1487305"/>
            <a:ext cx="997389" cy="707886"/>
          </a:xfrm>
          <a:prstGeom prst="rect">
            <a:avLst/>
          </a:prstGeom>
          <a:noFill/>
          <a:ln w="9525">
            <a:noFill/>
            <a:miter lim="800000"/>
          </a:ln>
          <a:effectLst/>
        </p:spPr>
        <p:txBody>
          <a:bodyPr wrap="none">
            <a:spAutoFit/>
          </a:bodyPr>
          <a:lstStyle/>
          <a:p>
            <a:r>
              <a:rPr lang="en-US" sz="2000" b="1" dirty="0">
                <a:solidFill>
                  <a:srgbClr val="0066FF"/>
                </a:solidFill>
                <a:effectLst>
                  <a:outerShdw blurRad="38100" dist="38100" dir="2700000" algn="tl">
                    <a:srgbClr val="C0C0C0"/>
                  </a:outerShdw>
                </a:effectLst>
              </a:rPr>
              <a:t>Johnny</a:t>
            </a:r>
            <a:endParaRPr lang="en-US" sz="2000" b="1" dirty="0">
              <a:solidFill>
                <a:srgbClr val="0066FF"/>
              </a:solidFill>
              <a:effectLst>
                <a:outerShdw blurRad="38100" dist="38100" dir="2700000" algn="tl">
                  <a:srgbClr val="C0C0C0"/>
                </a:outerShdw>
              </a:effectLst>
            </a:endParaRPr>
          </a:p>
          <a:p>
            <a:r>
              <a:rPr lang="en-US" sz="2000" b="1" dirty="0">
                <a:solidFill>
                  <a:srgbClr val="0066FF"/>
                </a:solidFill>
                <a:effectLst>
                  <a:outerShdw blurRad="38100" dist="38100" dir="2700000" algn="tl">
                    <a:srgbClr val="C0C0C0"/>
                  </a:outerShdw>
                </a:effectLst>
              </a:rPr>
              <a:t>Depp</a:t>
            </a:r>
            <a:endParaRPr lang="en-US" sz="2000" b="1" dirty="0">
              <a:solidFill>
                <a:srgbClr val="0066FF"/>
              </a:solidFill>
              <a:effectLst>
                <a:outerShdw blurRad="38100" dist="38100" dir="2700000" algn="tl">
                  <a:srgbClr val="C0C0C0"/>
                </a:outerShdw>
              </a:effectLst>
            </a:endParaRPr>
          </a:p>
        </p:txBody>
      </p:sp>
      <p:sp>
        <p:nvSpPr>
          <p:cNvPr id="20527" name="Text Box 47"/>
          <p:cNvSpPr txBox="1">
            <a:spLocks noChangeArrowheads="1"/>
          </p:cNvSpPr>
          <p:nvPr/>
        </p:nvSpPr>
        <p:spPr bwMode="auto">
          <a:xfrm>
            <a:off x="1750014" y="2262794"/>
            <a:ext cx="1303562" cy="461665"/>
          </a:xfrm>
          <a:prstGeom prst="rect">
            <a:avLst/>
          </a:prstGeom>
          <a:noFill/>
          <a:ln w="9525">
            <a:noFill/>
            <a:miter lim="800000"/>
          </a:ln>
          <a:effectLst/>
        </p:spPr>
        <p:txBody>
          <a:bodyPr wrap="none">
            <a:spAutoFit/>
          </a:bodyPr>
          <a:lstStyle/>
          <a:p>
            <a:r>
              <a:rPr lang="en-US" sz="2400" b="1" dirty="0">
                <a:solidFill>
                  <a:srgbClr val="008000"/>
                </a:solidFill>
                <a:effectLst>
                  <a:outerShdw blurRad="38100" dist="38100" dir="2700000" algn="tl">
                    <a:srgbClr val="C0C0C0"/>
                  </a:outerShdw>
                </a:effectLst>
              </a:rPr>
              <a:t>Movie X</a:t>
            </a:r>
            <a:endParaRPr lang="en-US" sz="2400" b="1" dirty="0">
              <a:solidFill>
                <a:srgbClr val="008000"/>
              </a:solidFill>
              <a:effectLst>
                <a:outerShdw blurRad="38100" dist="38100" dir="2700000" algn="tl">
                  <a:srgbClr val="C0C0C0"/>
                </a:outerShdw>
              </a:effectLst>
            </a:endParaRPr>
          </a:p>
        </p:txBody>
      </p:sp>
      <p:sp>
        <p:nvSpPr>
          <p:cNvPr id="20528" name="Text Box 48"/>
          <p:cNvSpPr txBox="1">
            <a:spLocks noChangeArrowheads="1"/>
          </p:cNvSpPr>
          <p:nvPr/>
        </p:nvSpPr>
        <p:spPr bwMode="auto">
          <a:xfrm>
            <a:off x="1734774" y="3116868"/>
            <a:ext cx="1292149" cy="461665"/>
          </a:xfrm>
          <a:prstGeom prst="rect">
            <a:avLst/>
          </a:prstGeom>
          <a:noFill/>
          <a:ln w="9525">
            <a:noFill/>
            <a:miter lim="800000"/>
          </a:ln>
          <a:effectLst/>
        </p:spPr>
        <p:txBody>
          <a:bodyPr wrap="none">
            <a:spAutoFit/>
          </a:bodyPr>
          <a:lstStyle/>
          <a:p>
            <a:r>
              <a:rPr lang="en-US" sz="2400" b="1" dirty="0">
                <a:solidFill>
                  <a:srgbClr val="008000"/>
                </a:solidFill>
                <a:effectLst>
                  <a:outerShdw blurRad="38100" dist="38100" dir="2700000" algn="tl">
                    <a:srgbClr val="C0C0C0"/>
                  </a:outerShdw>
                </a:effectLst>
              </a:rPr>
              <a:t>Movie Y</a:t>
            </a:r>
            <a:endParaRPr lang="en-US" sz="2400" b="1" dirty="0">
              <a:solidFill>
                <a:srgbClr val="008000"/>
              </a:solidFill>
              <a:effectLst>
                <a:outerShdw blurRad="38100" dist="38100" dir="2700000" algn="tl">
                  <a:srgbClr val="C0C0C0"/>
                </a:outerShdw>
              </a:effectLst>
            </a:endParaRPr>
          </a:p>
        </p:txBody>
      </p:sp>
      <p:sp>
        <p:nvSpPr>
          <p:cNvPr id="18" name="Text Box 42"/>
          <p:cNvSpPr txBox="1">
            <a:spLocks noChangeArrowheads="1"/>
          </p:cNvSpPr>
          <p:nvPr/>
        </p:nvSpPr>
        <p:spPr bwMode="auto">
          <a:xfrm>
            <a:off x="4012606" y="1487305"/>
            <a:ext cx="811441" cy="707886"/>
          </a:xfrm>
          <a:prstGeom prst="rect">
            <a:avLst/>
          </a:prstGeom>
          <a:noFill/>
          <a:ln w="9525">
            <a:noFill/>
            <a:miter lim="800000"/>
          </a:ln>
          <a:effectLst/>
        </p:spPr>
        <p:txBody>
          <a:bodyPr wrap="none">
            <a:spAutoFit/>
          </a:bodyPr>
          <a:lstStyle/>
          <a:p>
            <a:r>
              <a:rPr lang="en-US" sz="2000" b="1" dirty="0">
                <a:solidFill>
                  <a:srgbClr val="0066FF"/>
                </a:solidFill>
                <a:effectLst>
                  <a:outerShdw blurRad="38100" dist="38100" dir="2700000" algn="tl">
                    <a:srgbClr val="C0C0C0"/>
                  </a:outerShdw>
                </a:effectLst>
              </a:rPr>
              <a:t>Actor</a:t>
            </a:r>
            <a:endParaRPr lang="en-US" sz="2000" b="1" dirty="0">
              <a:solidFill>
                <a:srgbClr val="0066FF"/>
              </a:solidFill>
              <a:effectLst>
                <a:outerShdw blurRad="38100" dist="38100" dir="2700000" algn="tl">
                  <a:srgbClr val="C0C0C0"/>
                </a:outerShdw>
              </a:effectLst>
            </a:endParaRPr>
          </a:p>
          <a:p>
            <a:r>
              <a:rPr lang="en-US" sz="2000" b="1" dirty="0">
                <a:solidFill>
                  <a:srgbClr val="0066FF"/>
                </a:solidFill>
                <a:effectLst>
                  <a:outerShdw blurRad="38100" dist="38100" dir="2700000" algn="tl">
                    <a:srgbClr val="C0C0C0"/>
                  </a:outerShdw>
                </a:effectLst>
              </a:rPr>
              <a:t>A</a:t>
            </a:r>
            <a:endParaRPr lang="en-US" sz="2000" b="1" dirty="0">
              <a:solidFill>
                <a:srgbClr val="0066FF"/>
              </a:solidFill>
              <a:effectLst>
                <a:outerShdw blurRad="38100" dist="38100" dir="2700000" algn="tl">
                  <a:srgbClr val="C0C0C0"/>
                </a:outerShdw>
              </a:effectLst>
            </a:endParaRPr>
          </a:p>
        </p:txBody>
      </p:sp>
      <p:sp>
        <p:nvSpPr>
          <p:cNvPr id="19" name="Text Box 42"/>
          <p:cNvSpPr txBox="1">
            <a:spLocks noChangeArrowheads="1"/>
          </p:cNvSpPr>
          <p:nvPr/>
        </p:nvSpPr>
        <p:spPr bwMode="auto">
          <a:xfrm>
            <a:off x="4845270" y="1487305"/>
            <a:ext cx="811441" cy="707886"/>
          </a:xfrm>
          <a:prstGeom prst="rect">
            <a:avLst/>
          </a:prstGeom>
          <a:noFill/>
          <a:ln w="9525">
            <a:noFill/>
            <a:miter lim="800000"/>
          </a:ln>
          <a:effectLst/>
        </p:spPr>
        <p:txBody>
          <a:bodyPr wrap="none">
            <a:spAutoFit/>
          </a:bodyPr>
          <a:lstStyle/>
          <a:p>
            <a:r>
              <a:rPr lang="en-US" sz="2000" b="1" dirty="0">
                <a:solidFill>
                  <a:srgbClr val="0066FF"/>
                </a:solidFill>
                <a:effectLst>
                  <a:outerShdw blurRad="38100" dist="38100" dir="2700000" algn="tl">
                    <a:srgbClr val="C0C0C0"/>
                  </a:outerShdw>
                </a:effectLst>
              </a:rPr>
              <a:t>Actor</a:t>
            </a:r>
            <a:endParaRPr lang="en-US" sz="2000" b="1" dirty="0">
              <a:solidFill>
                <a:srgbClr val="0066FF"/>
              </a:solidFill>
              <a:effectLst>
                <a:outerShdw blurRad="38100" dist="38100" dir="2700000" algn="tl">
                  <a:srgbClr val="C0C0C0"/>
                </a:outerShdw>
              </a:effectLst>
            </a:endParaRPr>
          </a:p>
          <a:p>
            <a:r>
              <a:rPr lang="en-US" sz="2000" b="1" dirty="0">
                <a:solidFill>
                  <a:srgbClr val="0066FF"/>
                </a:solidFill>
                <a:effectLst>
                  <a:outerShdw blurRad="38100" dist="38100" dir="2700000" algn="tl">
                    <a:srgbClr val="C0C0C0"/>
                  </a:outerShdw>
                </a:effectLst>
              </a:rPr>
              <a:t>B</a:t>
            </a:r>
            <a:endParaRPr lang="en-US" sz="2000" b="1" dirty="0">
              <a:solidFill>
                <a:srgbClr val="0066FF"/>
              </a:solidFill>
              <a:effectLst>
                <a:outerShdw blurRad="38100" dist="38100" dir="2700000" algn="tl">
                  <a:srgbClr val="C0C0C0"/>
                </a:outerShdw>
              </a:effectLst>
            </a:endParaRPr>
          </a:p>
        </p:txBody>
      </p:sp>
      <p:sp>
        <p:nvSpPr>
          <p:cNvPr id="20" name="Text Box 42"/>
          <p:cNvSpPr txBox="1">
            <a:spLocks noChangeArrowheads="1"/>
          </p:cNvSpPr>
          <p:nvPr/>
        </p:nvSpPr>
        <p:spPr bwMode="auto">
          <a:xfrm>
            <a:off x="5651843" y="1795081"/>
            <a:ext cx="441146" cy="400110"/>
          </a:xfrm>
          <a:prstGeom prst="rect">
            <a:avLst/>
          </a:prstGeom>
          <a:noFill/>
          <a:ln w="9525">
            <a:noFill/>
            <a:miter lim="800000"/>
          </a:ln>
          <a:effectLst/>
        </p:spPr>
        <p:txBody>
          <a:bodyPr wrap="none">
            <a:spAutoFit/>
          </a:bodyPr>
          <a:lstStyle/>
          <a:p>
            <a:r>
              <a:rPr lang="en-US" sz="2000" b="1" dirty="0">
                <a:solidFill>
                  <a:srgbClr val="0066FF"/>
                </a:solidFill>
                <a:effectLst>
                  <a:outerShdw blurRad="38100" dist="38100" dir="2700000" algn="tl">
                    <a:srgbClr val="C0C0C0"/>
                  </a:outerShdw>
                </a:effectLst>
              </a:rPr>
              <a:t>…</a:t>
            </a:r>
            <a:endParaRPr lang="en-US" sz="2000" b="1" dirty="0">
              <a:solidFill>
                <a:srgbClr val="0066FF"/>
              </a:solidFill>
              <a:effectLst>
                <a:outerShdw blurRad="38100" dist="38100" dir="2700000" algn="tl">
                  <a:srgbClr val="C0C0C0"/>
                </a:outerShdw>
              </a:effectLst>
            </a:endParaRPr>
          </a:p>
        </p:txBody>
      </p:sp>
      <p:sp>
        <p:nvSpPr>
          <p:cNvPr id="21" name="Text Box 44"/>
          <p:cNvSpPr txBox="1">
            <a:spLocks noChangeArrowheads="1"/>
          </p:cNvSpPr>
          <p:nvPr/>
        </p:nvSpPr>
        <p:spPr bwMode="auto">
          <a:xfrm>
            <a:off x="9751189" y="1487305"/>
            <a:ext cx="925253" cy="707886"/>
          </a:xfrm>
          <a:prstGeom prst="rect">
            <a:avLst/>
          </a:prstGeom>
          <a:noFill/>
          <a:ln w="9525">
            <a:noFill/>
            <a:miter lim="800000"/>
          </a:ln>
          <a:effectLst/>
        </p:spPr>
        <p:txBody>
          <a:bodyPr wrap="none">
            <a:spAutoFit/>
          </a:bodyPr>
          <a:lstStyle/>
          <a:p>
            <a:r>
              <a:rPr lang="en-US" sz="2000" b="1" dirty="0" err="1">
                <a:solidFill>
                  <a:srgbClr val="0066FF"/>
                </a:solidFill>
                <a:effectLst>
                  <a:outerShdw blurRad="38100" dist="38100" dir="2700000" algn="tl">
                    <a:srgbClr val="C0C0C0"/>
                  </a:outerShdw>
                </a:effectLst>
              </a:rPr>
              <a:t>Avg</a:t>
            </a:r>
            <a:endParaRPr lang="en-US" sz="2000" b="1" dirty="0">
              <a:solidFill>
                <a:srgbClr val="0066FF"/>
              </a:solidFill>
              <a:effectLst>
                <a:outerShdw blurRad="38100" dist="38100" dir="2700000" algn="tl">
                  <a:srgbClr val="C0C0C0"/>
                </a:outerShdw>
              </a:effectLst>
            </a:endParaRPr>
          </a:p>
          <a:p>
            <a:r>
              <a:rPr lang="en-US" sz="2000" b="1" dirty="0">
                <a:solidFill>
                  <a:srgbClr val="0066FF"/>
                </a:solidFill>
                <a:effectLst>
                  <a:outerShdw blurRad="38100" dist="38100" dir="2700000" algn="tl">
                    <a:srgbClr val="C0C0C0"/>
                  </a:outerShdw>
                </a:effectLst>
              </a:rPr>
              <a:t>Rating</a:t>
            </a:r>
            <a:endParaRPr lang="en-US" sz="2000" b="1" dirty="0">
              <a:solidFill>
                <a:srgbClr val="0066FF"/>
              </a:solidFill>
              <a:effectLst>
                <a:outerShdw blurRad="38100" dist="38100" dir="2700000" algn="tl">
                  <a:srgbClr val="C0C0C0"/>
                </a:outerShdw>
              </a:effectLst>
            </a:endParaRPr>
          </a:p>
        </p:txBody>
      </p:sp>
      <p:sp>
        <p:nvSpPr>
          <p:cNvPr id="23" name="Text Box 44"/>
          <p:cNvSpPr txBox="1">
            <a:spLocks noChangeArrowheads="1"/>
          </p:cNvSpPr>
          <p:nvPr/>
        </p:nvSpPr>
        <p:spPr bwMode="auto">
          <a:xfrm>
            <a:off x="8896284" y="1487305"/>
            <a:ext cx="862929" cy="707886"/>
          </a:xfrm>
          <a:prstGeom prst="rect">
            <a:avLst/>
          </a:prstGeom>
          <a:noFill/>
          <a:ln w="9525">
            <a:noFill/>
            <a:miter lim="800000"/>
          </a:ln>
          <a:effectLst/>
        </p:spPr>
        <p:txBody>
          <a:bodyPr wrap="none">
            <a:spAutoFit/>
          </a:bodyPr>
          <a:lstStyle/>
          <a:p>
            <a:r>
              <a:rPr lang="en-US" sz="2000" b="1" dirty="0">
                <a:solidFill>
                  <a:srgbClr val="0066FF"/>
                </a:solidFill>
                <a:effectLst>
                  <a:outerShdw blurRad="38100" dist="38100" dir="2700000" algn="tl">
                    <a:srgbClr val="C0C0C0"/>
                  </a:outerShdw>
                </a:effectLst>
              </a:rPr>
              <a:t>Pirate</a:t>
            </a:r>
            <a:endParaRPr lang="en-US" sz="2000" b="1" dirty="0">
              <a:solidFill>
                <a:srgbClr val="0066FF"/>
              </a:solidFill>
              <a:effectLst>
                <a:outerShdw blurRad="38100" dist="38100" dir="2700000" algn="tl">
                  <a:srgbClr val="C0C0C0"/>
                </a:outerShdw>
              </a:effectLst>
            </a:endParaRPr>
          </a:p>
          <a:p>
            <a:r>
              <a:rPr lang="en-US" sz="2000" b="1" dirty="0">
                <a:solidFill>
                  <a:srgbClr val="0066FF"/>
                </a:solidFill>
                <a:effectLst>
                  <a:outerShdw blurRad="38100" dist="38100" dir="2700000" algn="tl">
                    <a:srgbClr val="C0C0C0"/>
                  </a:outerShdw>
                </a:effectLst>
              </a:rPr>
              <a:t>Genre</a:t>
            </a:r>
            <a:endParaRPr lang="en-US" sz="2000" b="1" dirty="0">
              <a:solidFill>
                <a:srgbClr val="0066FF"/>
              </a:solidFill>
              <a:effectLst>
                <a:outerShdw blurRad="38100" dist="38100" dir="2700000" algn="tl">
                  <a:srgbClr val="C0C0C0"/>
                </a:outerShdw>
              </a:effectLst>
            </a:endParaRPr>
          </a:p>
        </p:txBody>
      </p:sp>
      <p:sp>
        <p:nvSpPr>
          <p:cNvPr id="24" name="Text Box 44"/>
          <p:cNvSpPr txBox="1">
            <a:spLocks noChangeArrowheads="1"/>
          </p:cNvSpPr>
          <p:nvPr/>
        </p:nvSpPr>
        <p:spPr bwMode="auto">
          <a:xfrm>
            <a:off x="8062017" y="1487305"/>
            <a:ext cx="862929" cy="707886"/>
          </a:xfrm>
          <a:prstGeom prst="rect">
            <a:avLst/>
          </a:prstGeom>
          <a:noFill/>
          <a:ln w="9525">
            <a:noFill/>
            <a:miter lim="800000"/>
          </a:ln>
          <a:effectLst/>
        </p:spPr>
        <p:txBody>
          <a:bodyPr wrap="none">
            <a:spAutoFit/>
          </a:bodyPr>
          <a:lstStyle/>
          <a:p>
            <a:r>
              <a:rPr lang="en-US" sz="2000" b="1" dirty="0">
                <a:solidFill>
                  <a:srgbClr val="0066FF"/>
                </a:solidFill>
                <a:effectLst>
                  <a:outerShdw blurRad="38100" dist="38100" dir="2700000" algn="tl">
                    <a:srgbClr val="C0C0C0"/>
                  </a:outerShdw>
                </a:effectLst>
              </a:rPr>
              <a:t>Spy</a:t>
            </a:r>
            <a:endParaRPr lang="en-US" sz="2000" b="1" dirty="0">
              <a:solidFill>
                <a:srgbClr val="0066FF"/>
              </a:solidFill>
              <a:effectLst>
                <a:outerShdw blurRad="38100" dist="38100" dir="2700000" algn="tl">
                  <a:srgbClr val="C0C0C0"/>
                </a:outerShdw>
              </a:effectLst>
            </a:endParaRPr>
          </a:p>
          <a:p>
            <a:r>
              <a:rPr lang="en-US" sz="2000" b="1" dirty="0">
                <a:solidFill>
                  <a:srgbClr val="0066FF"/>
                </a:solidFill>
                <a:effectLst>
                  <a:outerShdw blurRad="38100" dist="38100" dir="2700000" algn="tl">
                    <a:srgbClr val="C0C0C0"/>
                  </a:outerShdw>
                </a:effectLst>
              </a:rPr>
              <a:t>Genre</a:t>
            </a:r>
            <a:endParaRPr lang="en-US" sz="2000" b="1" dirty="0">
              <a:solidFill>
                <a:srgbClr val="0066FF"/>
              </a:solidFill>
              <a:effectLst>
                <a:outerShdw blurRad="38100" dist="38100" dir="2700000" algn="tl">
                  <a:srgbClr val="C0C0C0"/>
                </a:outerShdw>
              </a:effectLst>
            </a:endParaRPr>
          </a:p>
        </p:txBody>
      </p:sp>
      <p:sp>
        <p:nvSpPr>
          <p:cNvPr id="25" name="Text Box 44"/>
          <p:cNvSpPr txBox="1">
            <a:spLocks noChangeArrowheads="1"/>
          </p:cNvSpPr>
          <p:nvPr/>
        </p:nvSpPr>
        <p:spPr bwMode="auto">
          <a:xfrm>
            <a:off x="7321918" y="1487305"/>
            <a:ext cx="896399" cy="707886"/>
          </a:xfrm>
          <a:prstGeom prst="rect">
            <a:avLst/>
          </a:prstGeom>
          <a:noFill/>
          <a:ln w="9525">
            <a:noFill/>
            <a:miter lim="800000"/>
          </a:ln>
          <a:effectLst/>
        </p:spPr>
        <p:txBody>
          <a:bodyPr wrap="none">
            <a:spAutoFit/>
          </a:bodyPr>
          <a:lstStyle/>
          <a:p>
            <a:r>
              <a:rPr lang="en-US" sz="2000" b="1" dirty="0">
                <a:solidFill>
                  <a:srgbClr val="0066FF"/>
                </a:solidFill>
                <a:effectLst>
                  <a:outerShdw blurRad="38100" dist="38100" dir="2700000" algn="tl">
                    <a:srgbClr val="C0C0C0"/>
                  </a:outerShdw>
                </a:effectLst>
              </a:rPr>
              <a:t>Comic</a:t>
            </a:r>
            <a:endParaRPr lang="en-US" sz="2000" b="1" dirty="0">
              <a:solidFill>
                <a:srgbClr val="0066FF"/>
              </a:solidFill>
              <a:effectLst>
                <a:outerShdw blurRad="38100" dist="38100" dir="2700000" algn="tl">
                  <a:srgbClr val="C0C0C0"/>
                </a:outerShdw>
              </a:effectLst>
            </a:endParaRPr>
          </a:p>
          <a:p>
            <a:r>
              <a:rPr lang="en-US" sz="2000" b="1" dirty="0">
                <a:solidFill>
                  <a:srgbClr val="0066FF"/>
                </a:solidFill>
                <a:effectLst>
                  <a:outerShdw blurRad="38100" dist="38100" dir="2700000" algn="tl">
                    <a:srgbClr val="C0C0C0"/>
                  </a:outerShdw>
                </a:effectLst>
              </a:rPr>
              <a:t>Genre</a:t>
            </a:r>
            <a:endParaRPr lang="en-US" sz="2000" b="1" dirty="0">
              <a:solidFill>
                <a:srgbClr val="0066FF"/>
              </a:solidFill>
              <a:effectLst>
                <a:outerShdw blurRad="38100" dist="38100" dir="2700000" algn="tl">
                  <a:srgbClr val="C0C0C0"/>
                </a:outerShdw>
              </a:effectLs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ctrTitle"/>
          </p:nvPr>
        </p:nvSpPr>
        <p:spPr>
          <a:xfrm>
            <a:off x="1905000" y="2128765"/>
            <a:ext cx="8610600" cy="1753082"/>
          </a:xfrm>
        </p:spPr>
        <p:txBody>
          <a:bodyPr>
            <a:noAutofit/>
          </a:bodyPr>
          <a:lstStyle/>
          <a:p>
            <a:pPr eaLnBrk="1" hangingPunct="1">
              <a:buFont typeface="Times" charset="0"/>
              <a:buNone/>
            </a:pPr>
            <a:r>
              <a:rPr lang="en-US" altLang="zh-CN" sz="4800" dirty="0">
                <a:latin typeface="Calibri"/>
                <a:ea typeface="MS PGothic" charset="0"/>
                <a:cs typeface="Calibri"/>
              </a:rPr>
              <a:t>Introduction to Recommender Systems</a:t>
            </a:r>
            <a:endParaRPr lang="en-US" altLang="zh-CN" sz="4800" dirty="0">
              <a:latin typeface="Calibri"/>
              <a:ea typeface="MS PGothic" charset="0"/>
              <a:cs typeface="Calibri"/>
            </a:endParaRPr>
          </a:p>
        </p:txBody>
      </p:sp>
      <p:pic>
        <p:nvPicPr>
          <p:cNvPr id="7" name="Picture 6"/>
          <p:cNvPicPr>
            <a:picLocks noChangeAspect="1"/>
          </p:cNvPicPr>
          <p:nvPr/>
        </p:nvPicPr>
        <p:blipFill>
          <a:blip r:embed="rId1"/>
          <a:stretch>
            <a:fillRect/>
          </a:stretch>
        </p:blipFill>
        <p:spPr>
          <a:xfrm>
            <a:off x="4838595" y="4817141"/>
            <a:ext cx="2517130" cy="538423"/>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0662"/>
    </mc:Choice>
    <mc:Fallback>
      <p:transition spd="slow" advTm="10662"/>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6" name="TextBox 5"/>
              <p:cNvSpPr txBox="1"/>
              <p:nvPr/>
            </p:nvSpPr>
            <p:spPr>
              <a:xfrm>
                <a:off x="1485900" y="3869890"/>
                <a:ext cx="10820400" cy="2273186"/>
              </a:xfrm>
              <a:prstGeom prst="rect">
                <a:avLst/>
              </a:prstGeom>
              <a:noFill/>
            </p:spPr>
            <p:txBody>
              <a:bodyPr wrap="square" rtlCol="0">
                <a:spAutoFit/>
              </a:bodyPr>
              <a:lstStyle/>
              <a:p>
                <a:r>
                  <a:rPr lang="en-US" sz="2800" dirty="0">
                    <a:latin typeface="Calibri" panose="020F0502020204030204" pitchFamily="34" charset="0"/>
                    <a:cs typeface="Calibri" panose="020F0502020204030204" pitchFamily="34" charset="0"/>
                  </a:rPr>
                  <a:t>Scaling factor </a:t>
                </a:r>
                <a:r>
                  <a:rPr lang="en-US" sz="2800" dirty="0">
                    <a:solidFill>
                      <a:srgbClr val="061CFF"/>
                    </a:solidFill>
                    <a:latin typeface="Calibri" panose="020F0502020204030204" pitchFamily="34" charset="0"/>
                    <a:cs typeface="Calibri" panose="020F0502020204030204" pitchFamily="34" charset="0"/>
                  </a:rPr>
                  <a:t>α</a:t>
                </a:r>
                <a:r>
                  <a:rPr lang="en-US" sz="2800" dirty="0">
                    <a:latin typeface="Calibri" panose="020F0502020204030204" pitchFamily="34" charset="0"/>
                    <a:cs typeface="Calibri" panose="020F0502020204030204" pitchFamily="34" charset="0"/>
                  </a:rPr>
                  <a:t> between binary and numeric features</a:t>
                </a:r>
                <a:endParaRPr lang="en-US" sz="2800" dirty="0">
                  <a:latin typeface="Calibri" panose="020F0502020204030204" pitchFamily="34" charset="0"/>
                  <a:cs typeface="Calibri" panose="020F0502020204030204" pitchFamily="34" charset="0"/>
                </a:endParaRPr>
              </a:p>
              <a:p>
                <a:r>
                  <a:rPr lang="en-US" sz="2800" dirty="0">
                    <a:latin typeface="Cambria Math" panose="02040503050406030204" pitchFamily="18" charset="0"/>
                    <a:ea typeface="Cambria Math" panose="02040503050406030204" pitchFamily="18" charset="0"/>
                  </a:rPr>
                  <a:t>Cosine(Movie X, Movie Y) </a:t>
                </a:r>
                <a:r>
                  <a:rPr lang="en-US" sz="2800" dirty="0"/>
                  <a:t>=    </a:t>
                </a:r>
                <a14:m>
                  <m:oMath xmlns:m="http://schemas.openxmlformats.org/officeDocument/2006/math">
                    <m:f>
                      <m:fPr>
                        <m:ctrlPr>
                          <a:rPr lang="en-US" sz="3600" i="1">
                            <a:latin typeface="Cambria Math" panose="02040503050406030204" pitchFamily="18" charset="0"/>
                          </a:rPr>
                        </m:ctrlPr>
                      </m:fPr>
                      <m:num>
                        <m:r>
                          <a:rPr lang="en-US" sz="3600" i="1">
                            <a:latin typeface="Cambria Math" panose="02040503050406030204" pitchFamily="18" charset="0"/>
                          </a:rPr>
                          <m:t>2</m:t>
                        </m:r>
                        <m:r>
                          <a:rPr lang="en-US" sz="3600" i="1">
                            <a:latin typeface="Cambria Math" panose="02040503050406030204" pitchFamily="18" charset="0"/>
                          </a:rPr>
                          <m:t>+</m:t>
                        </m:r>
                        <m:r>
                          <a:rPr lang="en-US" sz="3600" i="1">
                            <a:latin typeface="Cambria Math" panose="02040503050406030204" pitchFamily="18" charset="0"/>
                          </a:rPr>
                          <m:t>12</m:t>
                        </m:r>
                        <m:sSup>
                          <m:sSupPr>
                            <m:ctrlPr>
                              <a:rPr lang="en-US" sz="3600" i="1" dirty="0">
                                <a:latin typeface="Cambria Math" panose="02040503050406030204" pitchFamily="18" charset="0"/>
                                <a:ea typeface="Cambria Math" panose="02040503050406030204" pitchFamily="18" charset="0"/>
                                <a:cs typeface="Cambria Math" panose="02040503050406030204" pitchFamily="18" charset="0"/>
                              </a:rPr>
                            </m:ctrlPr>
                          </m:sSupPr>
                          <m:e>
                            <m:r>
                              <m:rPr>
                                <m:sty m:val="p"/>
                              </m:rPr>
                              <a:rPr lang="en-US" sz="3600" dirty="0">
                                <a:latin typeface="Cambria Math" panose="02040503050406030204" pitchFamily="18" charset="0"/>
                                <a:ea typeface="Cambria Math" panose="02040503050406030204" pitchFamily="18" charset="0"/>
                                <a:cs typeface="Cambria Math" panose="02040503050406030204" pitchFamily="18" charset="0"/>
                              </a:rPr>
                              <m:t>α</m:t>
                            </m:r>
                          </m:e>
                          <m:sup>
                            <m:r>
                              <a:rPr lang="en-US" sz="3600" i="1" dirty="0">
                                <a:latin typeface="Cambria Math" panose="02040503050406030204" pitchFamily="18" charset="0"/>
                                <a:ea typeface="Cambria Math" panose="02040503050406030204" pitchFamily="18" charset="0"/>
                                <a:cs typeface="Cambria Math" panose="02040503050406030204" pitchFamily="18" charset="0"/>
                              </a:rPr>
                              <m:t>2</m:t>
                            </m:r>
                          </m:sup>
                        </m:sSup>
                      </m:num>
                      <m:den>
                        <m:rad>
                          <m:radPr>
                            <m:degHide m:val="on"/>
                            <m:ctrlPr>
                              <a:rPr lang="en-US" sz="3600" i="1">
                                <a:latin typeface="Cambria Math" panose="02040503050406030204" pitchFamily="18" charset="0"/>
                              </a:rPr>
                            </m:ctrlPr>
                          </m:radPr>
                          <m:deg/>
                          <m:e>
                            <m:r>
                              <a:rPr lang="en-US" sz="3600" i="1">
                                <a:latin typeface="Cambria Math" panose="02040503050406030204" pitchFamily="18" charset="0"/>
                              </a:rPr>
                              <m:t>5</m:t>
                            </m:r>
                            <m:r>
                              <a:rPr lang="en-US" sz="3600" i="1">
                                <a:latin typeface="Cambria Math" panose="02040503050406030204" pitchFamily="18" charset="0"/>
                              </a:rPr>
                              <m:t>+</m:t>
                            </m:r>
                            <m:r>
                              <a:rPr lang="en-US" sz="3600" i="1">
                                <a:latin typeface="Cambria Math" panose="02040503050406030204" pitchFamily="18" charset="0"/>
                              </a:rPr>
                              <m:t>9</m:t>
                            </m:r>
                            <m:sSup>
                              <m:sSupPr>
                                <m:ctrlPr>
                                  <a:rPr lang="en-US" sz="3600" i="1" dirty="0">
                                    <a:latin typeface="Cambria Math" panose="02040503050406030204" pitchFamily="18" charset="0"/>
                                    <a:ea typeface="Cambria Math" panose="02040503050406030204" pitchFamily="18" charset="0"/>
                                    <a:cs typeface="Cambria Math" panose="02040503050406030204" pitchFamily="18" charset="0"/>
                                  </a:rPr>
                                </m:ctrlPr>
                              </m:sSupPr>
                              <m:e>
                                <m:r>
                                  <m:rPr>
                                    <m:sty m:val="p"/>
                                  </m:rPr>
                                  <a:rPr lang="en-US" sz="3600" dirty="0">
                                    <a:latin typeface="Cambria Math" panose="02040503050406030204" pitchFamily="18" charset="0"/>
                                    <a:ea typeface="Cambria Math" panose="02040503050406030204" pitchFamily="18" charset="0"/>
                                    <a:cs typeface="Cambria Math" panose="02040503050406030204" pitchFamily="18" charset="0"/>
                                  </a:rPr>
                                  <m:t>α</m:t>
                                </m:r>
                              </m:e>
                              <m:sup>
                                <m:r>
                                  <a:rPr lang="en-US" sz="3600" i="1" dirty="0">
                                    <a:latin typeface="Cambria Math" panose="02040503050406030204" pitchFamily="18" charset="0"/>
                                    <a:ea typeface="Cambria Math" panose="02040503050406030204" pitchFamily="18" charset="0"/>
                                    <a:cs typeface="Cambria Math" panose="02040503050406030204" pitchFamily="18" charset="0"/>
                                  </a:rPr>
                                  <m:t>2</m:t>
                                </m:r>
                              </m:sup>
                            </m:sSup>
                          </m:e>
                        </m:rad>
                        <m:rad>
                          <m:radPr>
                            <m:degHide m:val="on"/>
                            <m:ctrlPr>
                              <a:rPr lang="en-US" sz="3600" i="1">
                                <a:latin typeface="Cambria Math" panose="02040503050406030204" pitchFamily="18" charset="0"/>
                              </a:rPr>
                            </m:ctrlPr>
                          </m:radPr>
                          <m:deg/>
                          <m:e>
                            <m:r>
                              <a:rPr lang="en-US" sz="3600" i="1">
                                <a:latin typeface="Cambria Math" panose="02040503050406030204" pitchFamily="18" charset="0"/>
                              </a:rPr>
                              <m:t>5</m:t>
                            </m:r>
                            <m:r>
                              <a:rPr lang="en-US" sz="3600" i="1">
                                <a:latin typeface="Cambria Math" panose="02040503050406030204" pitchFamily="18" charset="0"/>
                              </a:rPr>
                              <m:t>+</m:t>
                            </m:r>
                            <m:r>
                              <a:rPr lang="en-US" sz="3600" i="1" dirty="0">
                                <a:latin typeface="Cambria Math" panose="02040503050406030204" pitchFamily="18" charset="0"/>
                                <a:ea typeface="Cambria Math" panose="02040503050406030204" pitchFamily="18" charset="0"/>
                                <a:cs typeface="Cambria Math" panose="02040503050406030204" pitchFamily="18" charset="0"/>
                              </a:rPr>
                              <m:t>16</m:t>
                            </m:r>
                            <m:sSup>
                              <m:sSupPr>
                                <m:ctrlPr>
                                  <a:rPr lang="en-US" sz="3600" i="1" dirty="0">
                                    <a:latin typeface="Cambria Math" panose="02040503050406030204" pitchFamily="18" charset="0"/>
                                    <a:ea typeface="Cambria Math" panose="02040503050406030204" pitchFamily="18" charset="0"/>
                                    <a:cs typeface="Cambria Math" panose="02040503050406030204" pitchFamily="18" charset="0"/>
                                  </a:rPr>
                                </m:ctrlPr>
                              </m:sSupPr>
                              <m:e>
                                <m:r>
                                  <m:rPr>
                                    <m:sty m:val="p"/>
                                  </m:rPr>
                                  <a:rPr lang="en-US" sz="3600" dirty="0">
                                    <a:latin typeface="Cambria Math" panose="02040503050406030204" pitchFamily="18" charset="0"/>
                                    <a:ea typeface="Cambria Math" panose="02040503050406030204" pitchFamily="18" charset="0"/>
                                    <a:cs typeface="Cambria Math" panose="02040503050406030204" pitchFamily="18" charset="0"/>
                                  </a:rPr>
                                  <m:t>α</m:t>
                                </m:r>
                              </m:e>
                              <m:sup>
                                <m:r>
                                  <a:rPr lang="en-US" sz="3600" i="1" dirty="0">
                                    <a:latin typeface="Cambria Math" panose="02040503050406030204" pitchFamily="18" charset="0"/>
                                    <a:ea typeface="Cambria Math" panose="02040503050406030204" pitchFamily="18" charset="0"/>
                                    <a:cs typeface="Cambria Math" panose="02040503050406030204" pitchFamily="18" charset="0"/>
                                  </a:rPr>
                                  <m:t>2</m:t>
                                </m:r>
                              </m:sup>
                            </m:sSup>
                          </m:e>
                        </m:rad>
                      </m:den>
                    </m:f>
                  </m:oMath>
                </a14:m>
                <a:endParaRPr lang="en-US" sz="2800" dirty="0">
                  <a:latin typeface="Cambria Math" panose="02040503050406030204" pitchFamily="18" charset="0"/>
                  <a:ea typeface="Cambria Math" panose="02040503050406030204" pitchFamily="18" charset="0"/>
                </a:endParaRPr>
              </a:p>
              <a:p>
                <a:endParaRPr lang="en-US" sz="2800" dirty="0">
                  <a:latin typeface="Cambria Math" panose="02040503050406030204" pitchFamily="18" charset="0"/>
                  <a:ea typeface="Cambria Math" panose="02040503050406030204" pitchFamily="18" charset="0"/>
                </a:endParaRPr>
              </a:p>
              <a:p>
                <a:r>
                  <a:rPr lang="en-US" sz="2400" dirty="0">
                    <a:solidFill>
                      <a:srgbClr val="061CFF"/>
                    </a:solidFill>
                    <a:latin typeface="Cambria Math" panose="02040503050406030204" pitchFamily="18" charset="0"/>
                    <a:ea typeface="Cambria Math" panose="02040503050406030204" pitchFamily="18" charset="0"/>
                  </a:rPr>
                  <a:t>             </a:t>
                </a:r>
                <a:r>
                  <a:rPr lang="el-GR" sz="2400" dirty="0">
                    <a:solidFill>
                      <a:srgbClr val="061CFF"/>
                    </a:solidFill>
                    <a:latin typeface="Cambria Math" panose="02040503050406030204" pitchFamily="18" charset="0"/>
                    <a:ea typeface="Cambria Math" panose="02040503050406030204" pitchFamily="18" charset="0"/>
                  </a:rPr>
                  <a:t>α = 1</a:t>
                </a:r>
                <a:r>
                  <a:rPr lang="en-US" sz="2400" dirty="0">
                    <a:latin typeface="Cambria Math" panose="02040503050406030204" pitchFamily="18" charset="0"/>
                    <a:ea typeface="Cambria Math" panose="02040503050406030204" pitchFamily="18" charset="0"/>
                  </a:rPr>
                  <a:t>: </a:t>
                </a:r>
                <a:r>
                  <a:rPr lang="en-US" sz="2800" dirty="0">
                    <a:latin typeface="Cambria Math" panose="02040503050406030204" pitchFamily="18" charset="0"/>
                    <a:ea typeface="Cambria Math" panose="02040503050406030204" pitchFamily="18" charset="0"/>
                  </a:rPr>
                  <a:t>0.82          </a:t>
                </a:r>
                <a:r>
                  <a:rPr lang="el-GR" sz="2400" dirty="0">
                    <a:solidFill>
                      <a:srgbClr val="061CFF"/>
                    </a:solidFill>
                    <a:latin typeface="Cambria Math" panose="02040503050406030204" pitchFamily="18" charset="0"/>
                    <a:ea typeface="Cambria Math" panose="02040503050406030204" pitchFamily="18" charset="0"/>
                  </a:rPr>
                  <a:t>α = 2</a:t>
                </a:r>
                <a:r>
                  <a:rPr lang="en-US" sz="2400" dirty="0">
                    <a:latin typeface="Cambria Math" panose="02040503050406030204" pitchFamily="18" charset="0"/>
                    <a:ea typeface="Cambria Math" panose="02040503050406030204" pitchFamily="18" charset="0"/>
                  </a:rPr>
                  <a:t>:</a:t>
                </a:r>
                <a:r>
                  <a:rPr lang="el-GR" sz="2400" dirty="0">
                    <a:latin typeface="Cambria Math" panose="02040503050406030204" pitchFamily="18" charset="0"/>
                    <a:ea typeface="Cambria Math" panose="02040503050406030204" pitchFamily="18" charset="0"/>
                  </a:rPr>
                  <a:t> </a:t>
                </a:r>
                <a:r>
                  <a:rPr lang="en-US" sz="2800" dirty="0">
                    <a:latin typeface="Cambria Math" panose="02040503050406030204" pitchFamily="18" charset="0"/>
                    <a:ea typeface="Cambria Math" panose="02040503050406030204" pitchFamily="18" charset="0"/>
                  </a:rPr>
                  <a:t>0.94            </a:t>
                </a:r>
                <a:r>
                  <a:rPr lang="el-GR" sz="2400" dirty="0">
                    <a:solidFill>
                      <a:srgbClr val="061CFF"/>
                    </a:solidFill>
                    <a:latin typeface="Cambria Math" panose="02040503050406030204" pitchFamily="18" charset="0"/>
                    <a:ea typeface="Cambria Math" panose="02040503050406030204" pitchFamily="18" charset="0"/>
                  </a:rPr>
                  <a:t>α = </a:t>
                </a:r>
                <a:r>
                  <a:rPr lang="en-US" sz="2400" dirty="0">
                    <a:solidFill>
                      <a:srgbClr val="061CFF"/>
                    </a:solidFill>
                    <a:latin typeface="Cambria Math" panose="02040503050406030204" pitchFamily="18" charset="0"/>
                    <a:ea typeface="Cambria Math" panose="02040503050406030204" pitchFamily="18" charset="0"/>
                  </a:rPr>
                  <a:t>0.5:   </a:t>
                </a:r>
                <a:r>
                  <a:rPr lang="en-US" sz="2800" dirty="0">
                    <a:latin typeface="Cambria Math" panose="02040503050406030204" pitchFamily="18" charset="0"/>
                    <a:ea typeface="Cambria Math" panose="02040503050406030204" pitchFamily="18" charset="0"/>
                  </a:rPr>
                  <a:t>0.69</a:t>
                </a:r>
                <a:endParaRPr lang="en-US" dirty="0"/>
              </a:p>
            </p:txBody>
          </p:sp>
        </mc:Choice>
        <mc:Fallback>
          <p:sp>
            <p:nvSpPr>
              <p:cNvPr id="6" name="TextBox 5"/>
              <p:cNvSpPr txBox="1">
                <a:spLocks noRot="1" noChangeAspect="1" noMove="1" noResize="1" noEditPoints="1" noAdjustHandles="1" noChangeArrowheads="1" noChangeShapeType="1" noTextEdit="1"/>
              </p:cNvSpPr>
              <p:nvPr/>
            </p:nvSpPr>
            <p:spPr>
              <a:xfrm>
                <a:off x="1485900" y="3869890"/>
                <a:ext cx="10820400" cy="2273186"/>
              </a:xfrm>
              <a:prstGeom prst="rect">
                <a:avLst/>
              </a:prstGeom>
              <a:blipFill rotWithShape="1">
                <a:blip r:embed="rId1"/>
                <a:stretch>
                  <a:fillRect t="-9" b="-248"/>
                </a:stretch>
              </a:blipFill>
            </p:spPr>
            <p:txBody>
              <a:bodyPr/>
              <a:lstStyle/>
              <a:p>
                <a:r>
                  <a:rPr lang="zh-CN" altLang="en-US">
                    <a:noFill/>
                  </a:rPr>
                  <a:t> </a:t>
                </a:r>
              </a:p>
            </p:txBody>
          </p:sp>
        </mc:Fallback>
      </mc:AlternateContent>
      <p:sp>
        <p:nvSpPr>
          <p:cNvPr id="26627" name="Rectangle 2"/>
          <p:cNvSpPr>
            <a:spLocks noGrp="1" noChangeArrowheads="1"/>
          </p:cNvSpPr>
          <p:nvPr>
            <p:ph type="title"/>
          </p:nvPr>
        </p:nvSpPr>
        <p:spPr>
          <a:xfrm>
            <a:off x="2346960" y="286605"/>
            <a:ext cx="7543800" cy="607158"/>
          </a:xfrm>
        </p:spPr>
        <p:txBody>
          <a:bodyPr>
            <a:normAutofit fontScale="90000"/>
          </a:bodyPr>
          <a:lstStyle/>
          <a:p>
            <a:pPr eaLnBrk="1" hangingPunct="1"/>
            <a:r>
              <a:rPr lang="en-US" dirty="0"/>
              <a:t>Content-based Item Profiles</a:t>
            </a:r>
            <a:endParaRPr lang="en-US" dirty="0"/>
          </a:p>
        </p:txBody>
      </p:sp>
      <p:graphicFrame>
        <p:nvGraphicFramePr>
          <p:cNvPr id="3" name="Content Placeholder 2"/>
          <p:cNvGraphicFramePr>
            <a:graphicFrameLocks noGrp="1"/>
          </p:cNvGraphicFramePr>
          <p:nvPr>
            <p:ph idx="1"/>
          </p:nvPr>
        </p:nvGraphicFramePr>
        <p:xfrm>
          <a:off x="3124200" y="1883824"/>
          <a:ext cx="7543800" cy="1546888"/>
        </p:xfrm>
        <a:graphic>
          <a:graphicData uri="http://schemas.openxmlformats.org/drawingml/2006/table">
            <a:tbl>
              <a:tblPr bandRow="1">
                <a:tableStyleId>{5C22544A-7EE6-4342-B048-85BDC9FD1C3A}</a:tableStyleId>
              </a:tblPr>
              <a:tblGrid>
                <a:gridCol w="838200"/>
                <a:gridCol w="838200"/>
                <a:gridCol w="838200"/>
                <a:gridCol w="838200"/>
                <a:gridCol w="838200"/>
                <a:gridCol w="838200"/>
                <a:gridCol w="838200"/>
                <a:gridCol w="838200"/>
                <a:gridCol w="838200"/>
              </a:tblGrid>
              <a:tr h="784888">
                <a:tc>
                  <a:txBody>
                    <a:bodyPr/>
                    <a:lstStyle/>
                    <a:p>
                      <a:r>
                        <a:rPr lang="en-US" sz="4400" dirty="0"/>
                        <a:t>0</a:t>
                      </a:r>
                      <a:endParaRPr lang="en-US" sz="4400" dirty="0"/>
                    </a:p>
                  </a:txBody>
                  <a:tcPr/>
                </a:tc>
                <a:tc>
                  <a:txBody>
                    <a:bodyPr/>
                    <a:lstStyle/>
                    <a:p>
                      <a:r>
                        <a:rPr lang="en-US" sz="4400" dirty="0"/>
                        <a:t>1</a:t>
                      </a:r>
                      <a:endParaRPr lang="en-US" sz="4400" dirty="0"/>
                    </a:p>
                  </a:txBody>
                  <a:tcPr/>
                </a:tc>
                <a:tc>
                  <a:txBody>
                    <a:bodyPr/>
                    <a:lstStyle/>
                    <a:p>
                      <a:r>
                        <a:rPr lang="en-US" sz="4400" dirty="0"/>
                        <a:t>1</a:t>
                      </a:r>
                      <a:endParaRPr lang="en-US" sz="4400" dirty="0"/>
                    </a:p>
                  </a:txBody>
                  <a:tcPr/>
                </a:tc>
                <a:tc>
                  <a:txBody>
                    <a:bodyPr/>
                    <a:lstStyle/>
                    <a:p>
                      <a:r>
                        <a:rPr lang="en-US" sz="4400" dirty="0"/>
                        <a:t>0</a:t>
                      </a:r>
                      <a:endParaRPr lang="en-US" sz="4400" dirty="0"/>
                    </a:p>
                  </a:txBody>
                  <a:tcPr/>
                </a:tc>
                <a:tc>
                  <a:txBody>
                    <a:bodyPr/>
                    <a:lstStyle/>
                    <a:p>
                      <a:r>
                        <a:rPr lang="en-US" sz="4400" dirty="0"/>
                        <a:t>1</a:t>
                      </a:r>
                      <a:endParaRPr lang="en-US" sz="4400" dirty="0"/>
                    </a:p>
                  </a:txBody>
                  <a:tcPr/>
                </a:tc>
                <a:tc>
                  <a:txBody>
                    <a:bodyPr/>
                    <a:lstStyle/>
                    <a:p>
                      <a:r>
                        <a:rPr lang="en-US" sz="4400" dirty="0"/>
                        <a:t>1</a:t>
                      </a:r>
                      <a:endParaRPr lang="en-US" sz="4400" dirty="0"/>
                    </a:p>
                  </a:txBody>
                  <a:tcPr/>
                </a:tc>
                <a:tc>
                  <a:txBody>
                    <a:bodyPr/>
                    <a:lstStyle/>
                    <a:p>
                      <a:r>
                        <a:rPr lang="en-US" sz="4400" dirty="0"/>
                        <a:t>0</a:t>
                      </a:r>
                      <a:endParaRPr lang="en-US" sz="4400" dirty="0"/>
                    </a:p>
                  </a:txBody>
                  <a:tcPr/>
                </a:tc>
                <a:tc>
                  <a:txBody>
                    <a:bodyPr/>
                    <a:lstStyle/>
                    <a:p>
                      <a:r>
                        <a:rPr lang="en-US" sz="4400" dirty="0"/>
                        <a:t>1</a:t>
                      </a:r>
                      <a:endParaRPr lang="en-US" sz="4400" dirty="0"/>
                    </a:p>
                  </a:txBody>
                  <a:tcPr/>
                </a:tc>
                <a:tc>
                  <a:txBody>
                    <a:bodyPr/>
                    <a:lstStyle/>
                    <a:p>
                      <a:r>
                        <a:rPr lang="en-US" sz="4400" dirty="0"/>
                        <a:t>3α</a:t>
                      </a:r>
                      <a:endParaRPr lang="en-US" sz="4400" dirty="0"/>
                    </a:p>
                  </a:txBody>
                  <a:tcPr/>
                </a:tc>
              </a:tr>
              <a:tr h="492183">
                <a:tc>
                  <a:txBody>
                    <a:bodyPr/>
                    <a:lstStyle/>
                    <a:p>
                      <a:r>
                        <a:rPr lang="en-US" sz="4400" dirty="0"/>
                        <a:t>1</a:t>
                      </a:r>
                      <a:endParaRPr lang="en-US" sz="4400" dirty="0"/>
                    </a:p>
                  </a:txBody>
                  <a:tcPr/>
                </a:tc>
                <a:tc>
                  <a:txBody>
                    <a:bodyPr/>
                    <a:lstStyle/>
                    <a:p>
                      <a:r>
                        <a:rPr lang="en-US" sz="4400" dirty="0"/>
                        <a:t>1</a:t>
                      </a:r>
                      <a:endParaRPr lang="en-US" sz="4400" dirty="0"/>
                    </a:p>
                  </a:txBody>
                  <a:tcPr/>
                </a:tc>
                <a:tc>
                  <a:txBody>
                    <a:bodyPr/>
                    <a:lstStyle/>
                    <a:p>
                      <a:r>
                        <a:rPr lang="en-US" sz="4400" dirty="0"/>
                        <a:t>0</a:t>
                      </a:r>
                      <a:endParaRPr lang="en-US" sz="4400" dirty="0"/>
                    </a:p>
                  </a:txBody>
                  <a:tcPr/>
                </a:tc>
                <a:tc>
                  <a:txBody>
                    <a:bodyPr/>
                    <a:lstStyle/>
                    <a:p>
                      <a:r>
                        <a:rPr lang="en-US" sz="4400" dirty="0"/>
                        <a:t>1</a:t>
                      </a:r>
                      <a:endParaRPr lang="en-US" sz="4400" dirty="0"/>
                    </a:p>
                  </a:txBody>
                  <a:tcPr/>
                </a:tc>
                <a:tc>
                  <a:txBody>
                    <a:bodyPr/>
                    <a:lstStyle/>
                    <a:p>
                      <a:r>
                        <a:rPr lang="en-US" sz="4400" dirty="0"/>
                        <a:t>0</a:t>
                      </a:r>
                      <a:endParaRPr lang="en-US" sz="4400" dirty="0"/>
                    </a:p>
                  </a:txBody>
                  <a:tcPr/>
                </a:tc>
                <a:tc>
                  <a:txBody>
                    <a:bodyPr/>
                    <a:lstStyle/>
                    <a:p>
                      <a:r>
                        <a:rPr lang="en-US" sz="4400" dirty="0"/>
                        <a:t>1</a:t>
                      </a:r>
                      <a:endParaRPr lang="en-US" sz="4400" dirty="0"/>
                    </a:p>
                  </a:txBody>
                  <a:tcPr/>
                </a:tc>
                <a:tc>
                  <a:txBody>
                    <a:bodyPr/>
                    <a:lstStyle/>
                    <a:p>
                      <a:r>
                        <a:rPr lang="en-US" sz="4400" dirty="0"/>
                        <a:t>1</a:t>
                      </a:r>
                      <a:endParaRPr lang="en-US" sz="4400" dirty="0"/>
                    </a:p>
                  </a:txBody>
                  <a:tcPr/>
                </a:tc>
                <a:tc>
                  <a:txBody>
                    <a:bodyPr/>
                    <a:lstStyle/>
                    <a:p>
                      <a:r>
                        <a:rPr lang="en-US" sz="4400" dirty="0"/>
                        <a:t>0</a:t>
                      </a:r>
                      <a:endParaRPr lang="en-US" sz="4400" dirty="0"/>
                    </a:p>
                  </a:txBody>
                  <a:tcPr/>
                </a:tc>
                <a:tc>
                  <a:txBody>
                    <a:bodyPr/>
                    <a:lstStyle/>
                    <a:p>
                      <a:r>
                        <a:rPr lang="en-US" sz="4400" dirty="0"/>
                        <a:t>4α</a:t>
                      </a:r>
                      <a:endParaRPr lang="en-US" sz="4400" dirty="0"/>
                    </a:p>
                  </a:txBody>
                  <a:tcPr/>
                </a:tc>
              </a:tr>
            </a:tbl>
          </a:graphicData>
        </a:graphic>
      </p:graphicFrame>
      <p:sp>
        <p:nvSpPr>
          <p:cNvPr id="13" name="Slide Number Placeholder 12"/>
          <p:cNvSpPr>
            <a:spLocks noGrp="1"/>
          </p:cNvSpPr>
          <p:nvPr>
            <p:ph type="sldNum" sz="quarter" idx="12"/>
          </p:nvPr>
        </p:nvSpPr>
        <p:spPr>
          <a:xfrm>
            <a:off x="9900465" y="6115486"/>
            <a:ext cx="1312025" cy="365125"/>
          </a:xfrm>
        </p:spPr>
        <p:txBody>
          <a:bodyPr/>
          <a:lstStyle/>
          <a:p>
            <a:fld id="{19B12225-5612-419B-A8D5-4B8EEE4C217E}" type="slidenum">
              <a:rPr lang="en-US" smtClean="0"/>
            </a:fld>
            <a:endParaRPr lang="en-US" dirty="0"/>
          </a:p>
        </p:txBody>
      </p:sp>
      <p:sp>
        <p:nvSpPr>
          <p:cNvPr id="20522" name="Text Box 42"/>
          <p:cNvSpPr txBox="1">
            <a:spLocks noChangeArrowheads="1"/>
          </p:cNvSpPr>
          <p:nvPr/>
        </p:nvSpPr>
        <p:spPr bwMode="auto">
          <a:xfrm>
            <a:off x="2819400" y="1143000"/>
            <a:ext cx="1324402" cy="707886"/>
          </a:xfrm>
          <a:prstGeom prst="rect">
            <a:avLst/>
          </a:prstGeom>
          <a:noFill/>
          <a:ln w="9525">
            <a:noFill/>
            <a:miter lim="800000"/>
          </a:ln>
          <a:effectLst/>
        </p:spPr>
        <p:txBody>
          <a:bodyPr wrap="none">
            <a:spAutoFit/>
          </a:bodyPr>
          <a:lstStyle/>
          <a:p>
            <a:r>
              <a:rPr lang="en-US" sz="2000" b="1" dirty="0">
                <a:solidFill>
                  <a:srgbClr val="0066FF"/>
                </a:solidFill>
                <a:effectLst>
                  <a:outerShdw blurRad="38100" dist="38100" dir="2700000" algn="tl">
                    <a:srgbClr val="C0C0C0"/>
                  </a:outerShdw>
                </a:effectLst>
              </a:rPr>
              <a:t>Melissa</a:t>
            </a:r>
            <a:endParaRPr lang="en-US" sz="2000" b="1" dirty="0">
              <a:solidFill>
                <a:srgbClr val="0066FF"/>
              </a:solidFill>
              <a:effectLst>
                <a:outerShdw blurRad="38100" dist="38100" dir="2700000" algn="tl">
                  <a:srgbClr val="C0C0C0"/>
                </a:outerShdw>
              </a:effectLst>
            </a:endParaRPr>
          </a:p>
          <a:p>
            <a:r>
              <a:rPr lang="en-US" sz="2000" b="1" dirty="0">
                <a:solidFill>
                  <a:srgbClr val="0066FF"/>
                </a:solidFill>
                <a:effectLst>
                  <a:outerShdw blurRad="38100" dist="38100" dir="2700000" algn="tl">
                    <a:srgbClr val="C0C0C0"/>
                  </a:outerShdw>
                </a:effectLst>
              </a:rPr>
              <a:t>McCarthy</a:t>
            </a:r>
            <a:endParaRPr lang="en-US" sz="2000" b="1" dirty="0">
              <a:solidFill>
                <a:srgbClr val="0066FF"/>
              </a:solidFill>
              <a:effectLst>
                <a:outerShdw blurRad="38100" dist="38100" dir="2700000" algn="tl">
                  <a:srgbClr val="C0C0C0"/>
                </a:outerShdw>
              </a:effectLst>
            </a:endParaRPr>
          </a:p>
        </p:txBody>
      </p:sp>
      <p:sp>
        <p:nvSpPr>
          <p:cNvPr id="20524" name="Text Box 44"/>
          <p:cNvSpPr txBox="1">
            <a:spLocks noChangeArrowheads="1"/>
          </p:cNvSpPr>
          <p:nvPr/>
        </p:nvSpPr>
        <p:spPr bwMode="auto">
          <a:xfrm>
            <a:off x="6477815" y="1143000"/>
            <a:ext cx="997389" cy="707886"/>
          </a:xfrm>
          <a:prstGeom prst="rect">
            <a:avLst/>
          </a:prstGeom>
          <a:noFill/>
          <a:ln w="9525">
            <a:noFill/>
            <a:miter lim="800000"/>
          </a:ln>
          <a:effectLst/>
        </p:spPr>
        <p:txBody>
          <a:bodyPr wrap="none">
            <a:spAutoFit/>
          </a:bodyPr>
          <a:lstStyle/>
          <a:p>
            <a:r>
              <a:rPr lang="en-US" sz="2000" b="1" dirty="0">
                <a:solidFill>
                  <a:srgbClr val="0066FF"/>
                </a:solidFill>
                <a:effectLst>
                  <a:outerShdw blurRad="38100" dist="38100" dir="2700000" algn="tl">
                    <a:srgbClr val="C0C0C0"/>
                  </a:outerShdw>
                </a:effectLst>
              </a:rPr>
              <a:t>Johnny</a:t>
            </a:r>
            <a:endParaRPr lang="en-US" sz="2000" b="1" dirty="0">
              <a:solidFill>
                <a:srgbClr val="0066FF"/>
              </a:solidFill>
              <a:effectLst>
                <a:outerShdw blurRad="38100" dist="38100" dir="2700000" algn="tl">
                  <a:srgbClr val="C0C0C0"/>
                </a:outerShdw>
              </a:effectLst>
            </a:endParaRPr>
          </a:p>
          <a:p>
            <a:r>
              <a:rPr lang="en-US" sz="2000" b="1" dirty="0">
                <a:solidFill>
                  <a:srgbClr val="0066FF"/>
                </a:solidFill>
                <a:effectLst>
                  <a:outerShdw blurRad="38100" dist="38100" dir="2700000" algn="tl">
                    <a:srgbClr val="C0C0C0"/>
                  </a:outerShdw>
                </a:effectLst>
              </a:rPr>
              <a:t>Depp</a:t>
            </a:r>
            <a:endParaRPr lang="en-US" sz="2000" b="1" dirty="0">
              <a:solidFill>
                <a:srgbClr val="0066FF"/>
              </a:solidFill>
              <a:effectLst>
                <a:outerShdw blurRad="38100" dist="38100" dir="2700000" algn="tl">
                  <a:srgbClr val="C0C0C0"/>
                </a:outerShdw>
              </a:effectLst>
            </a:endParaRPr>
          </a:p>
        </p:txBody>
      </p:sp>
      <p:sp>
        <p:nvSpPr>
          <p:cNvPr id="20527" name="Text Box 47"/>
          <p:cNvSpPr txBox="1">
            <a:spLocks noChangeArrowheads="1"/>
          </p:cNvSpPr>
          <p:nvPr/>
        </p:nvSpPr>
        <p:spPr bwMode="auto">
          <a:xfrm>
            <a:off x="1750014" y="1918489"/>
            <a:ext cx="1303562" cy="461665"/>
          </a:xfrm>
          <a:prstGeom prst="rect">
            <a:avLst/>
          </a:prstGeom>
          <a:noFill/>
          <a:ln w="9525">
            <a:noFill/>
            <a:miter lim="800000"/>
          </a:ln>
          <a:effectLst/>
        </p:spPr>
        <p:txBody>
          <a:bodyPr wrap="none">
            <a:spAutoFit/>
          </a:bodyPr>
          <a:lstStyle/>
          <a:p>
            <a:r>
              <a:rPr lang="en-US" sz="2400" b="1" dirty="0">
                <a:solidFill>
                  <a:srgbClr val="008000"/>
                </a:solidFill>
                <a:effectLst>
                  <a:outerShdw blurRad="38100" dist="38100" dir="2700000" algn="tl">
                    <a:srgbClr val="C0C0C0"/>
                  </a:outerShdw>
                </a:effectLst>
              </a:rPr>
              <a:t>Movie X</a:t>
            </a:r>
            <a:endParaRPr lang="en-US" sz="2400" b="1" dirty="0">
              <a:solidFill>
                <a:srgbClr val="008000"/>
              </a:solidFill>
              <a:effectLst>
                <a:outerShdw blurRad="38100" dist="38100" dir="2700000" algn="tl">
                  <a:srgbClr val="C0C0C0"/>
                </a:outerShdw>
              </a:effectLst>
            </a:endParaRPr>
          </a:p>
        </p:txBody>
      </p:sp>
      <p:sp>
        <p:nvSpPr>
          <p:cNvPr id="20528" name="Text Box 48"/>
          <p:cNvSpPr txBox="1">
            <a:spLocks noChangeArrowheads="1"/>
          </p:cNvSpPr>
          <p:nvPr/>
        </p:nvSpPr>
        <p:spPr bwMode="auto">
          <a:xfrm>
            <a:off x="1734774" y="2772563"/>
            <a:ext cx="1292149" cy="461665"/>
          </a:xfrm>
          <a:prstGeom prst="rect">
            <a:avLst/>
          </a:prstGeom>
          <a:noFill/>
          <a:ln w="9525">
            <a:noFill/>
            <a:miter lim="800000"/>
          </a:ln>
          <a:effectLst/>
        </p:spPr>
        <p:txBody>
          <a:bodyPr wrap="none">
            <a:spAutoFit/>
          </a:bodyPr>
          <a:lstStyle/>
          <a:p>
            <a:r>
              <a:rPr lang="en-US" sz="2400" b="1" dirty="0">
                <a:solidFill>
                  <a:srgbClr val="008000"/>
                </a:solidFill>
                <a:effectLst>
                  <a:outerShdw blurRad="38100" dist="38100" dir="2700000" algn="tl">
                    <a:srgbClr val="C0C0C0"/>
                  </a:outerShdw>
                </a:effectLst>
              </a:rPr>
              <a:t>Movie Y</a:t>
            </a:r>
            <a:endParaRPr lang="en-US" sz="2400" b="1" dirty="0">
              <a:solidFill>
                <a:srgbClr val="008000"/>
              </a:solidFill>
              <a:effectLst>
                <a:outerShdw blurRad="38100" dist="38100" dir="2700000" algn="tl">
                  <a:srgbClr val="C0C0C0"/>
                </a:outerShdw>
              </a:effectLst>
            </a:endParaRPr>
          </a:p>
        </p:txBody>
      </p:sp>
      <p:sp>
        <p:nvSpPr>
          <p:cNvPr id="18" name="Text Box 42"/>
          <p:cNvSpPr txBox="1">
            <a:spLocks noChangeArrowheads="1"/>
          </p:cNvSpPr>
          <p:nvPr/>
        </p:nvSpPr>
        <p:spPr bwMode="auto">
          <a:xfrm>
            <a:off x="4012606" y="1143000"/>
            <a:ext cx="811441" cy="707886"/>
          </a:xfrm>
          <a:prstGeom prst="rect">
            <a:avLst/>
          </a:prstGeom>
          <a:noFill/>
          <a:ln w="9525">
            <a:noFill/>
            <a:miter lim="800000"/>
          </a:ln>
          <a:effectLst/>
        </p:spPr>
        <p:txBody>
          <a:bodyPr wrap="none">
            <a:spAutoFit/>
          </a:bodyPr>
          <a:lstStyle/>
          <a:p>
            <a:r>
              <a:rPr lang="en-US" sz="2000" b="1" dirty="0">
                <a:solidFill>
                  <a:srgbClr val="0066FF"/>
                </a:solidFill>
                <a:effectLst>
                  <a:outerShdw blurRad="38100" dist="38100" dir="2700000" algn="tl">
                    <a:srgbClr val="C0C0C0"/>
                  </a:outerShdw>
                </a:effectLst>
              </a:rPr>
              <a:t>Actor</a:t>
            </a:r>
            <a:endParaRPr lang="en-US" sz="2000" b="1" dirty="0">
              <a:solidFill>
                <a:srgbClr val="0066FF"/>
              </a:solidFill>
              <a:effectLst>
                <a:outerShdw blurRad="38100" dist="38100" dir="2700000" algn="tl">
                  <a:srgbClr val="C0C0C0"/>
                </a:outerShdw>
              </a:effectLst>
            </a:endParaRPr>
          </a:p>
          <a:p>
            <a:r>
              <a:rPr lang="en-US" sz="2000" b="1" dirty="0">
                <a:solidFill>
                  <a:srgbClr val="0066FF"/>
                </a:solidFill>
                <a:effectLst>
                  <a:outerShdw blurRad="38100" dist="38100" dir="2700000" algn="tl">
                    <a:srgbClr val="C0C0C0"/>
                  </a:outerShdw>
                </a:effectLst>
              </a:rPr>
              <a:t>A</a:t>
            </a:r>
            <a:endParaRPr lang="en-US" sz="2000" b="1" dirty="0">
              <a:solidFill>
                <a:srgbClr val="0066FF"/>
              </a:solidFill>
              <a:effectLst>
                <a:outerShdw blurRad="38100" dist="38100" dir="2700000" algn="tl">
                  <a:srgbClr val="C0C0C0"/>
                </a:outerShdw>
              </a:effectLst>
            </a:endParaRPr>
          </a:p>
        </p:txBody>
      </p:sp>
      <p:sp>
        <p:nvSpPr>
          <p:cNvPr id="19" name="Text Box 42"/>
          <p:cNvSpPr txBox="1">
            <a:spLocks noChangeArrowheads="1"/>
          </p:cNvSpPr>
          <p:nvPr/>
        </p:nvSpPr>
        <p:spPr bwMode="auto">
          <a:xfrm>
            <a:off x="4845270" y="1143000"/>
            <a:ext cx="811441" cy="707886"/>
          </a:xfrm>
          <a:prstGeom prst="rect">
            <a:avLst/>
          </a:prstGeom>
          <a:noFill/>
          <a:ln w="9525">
            <a:noFill/>
            <a:miter lim="800000"/>
          </a:ln>
          <a:effectLst/>
        </p:spPr>
        <p:txBody>
          <a:bodyPr wrap="none">
            <a:spAutoFit/>
          </a:bodyPr>
          <a:lstStyle/>
          <a:p>
            <a:r>
              <a:rPr lang="en-US" sz="2000" b="1" dirty="0">
                <a:solidFill>
                  <a:srgbClr val="0066FF"/>
                </a:solidFill>
                <a:effectLst>
                  <a:outerShdw blurRad="38100" dist="38100" dir="2700000" algn="tl">
                    <a:srgbClr val="C0C0C0"/>
                  </a:outerShdw>
                </a:effectLst>
              </a:rPr>
              <a:t>Actor</a:t>
            </a:r>
            <a:endParaRPr lang="en-US" sz="2000" b="1" dirty="0">
              <a:solidFill>
                <a:srgbClr val="0066FF"/>
              </a:solidFill>
              <a:effectLst>
                <a:outerShdw blurRad="38100" dist="38100" dir="2700000" algn="tl">
                  <a:srgbClr val="C0C0C0"/>
                </a:outerShdw>
              </a:effectLst>
            </a:endParaRPr>
          </a:p>
          <a:p>
            <a:r>
              <a:rPr lang="en-US" sz="2000" b="1" dirty="0">
                <a:solidFill>
                  <a:srgbClr val="0066FF"/>
                </a:solidFill>
                <a:effectLst>
                  <a:outerShdw blurRad="38100" dist="38100" dir="2700000" algn="tl">
                    <a:srgbClr val="C0C0C0"/>
                  </a:outerShdw>
                </a:effectLst>
              </a:rPr>
              <a:t>B</a:t>
            </a:r>
            <a:endParaRPr lang="en-US" sz="2000" b="1" dirty="0">
              <a:solidFill>
                <a:srgbClr val="0066FF"/>
              </a:solidFill>
              <a:effectLst>
                <a:outerShdw blurRad="38100" dist="38100" dir="2700000" algn="tl">
                  <a:srgbClr val="C0C0C0"/>
                </a:outerShdw>
              </a:effectLst>
            </a:endParaRPr>
          </a:p>
        </p:txBody>
      </p:sp>
      <p:sp>
        <p:nvSpPr>
          <p:cNvPr id="20" name="Text Box 42"/>
          <p:cNvSpPr txBox="1">
            <a:spLocks noChangeArrowheads="1"/>
          </p:cNvSpPr>
          <p:nvPr/>
        </p:nvSpPr>
        <p:spPr bwMode="auto">
          <a:xfrm>
            <a:off x="5651843" y="1450776"/>
            <a:ext cx="441146" cy="400110"/>
          </a:xfrm>
          <a:prstGeom prst="rect">
            <a:avLst/>
          </a:prstGeom>
          <a:noFill/>
          <a:ln w="9525">
            <a:noFill/>
            <a:miter lim="800000"/>
          </a:ln>
          <a:effectLst/>
        </p:spPr>
        <p:txBody>
          <a:bodyPr wrap="none">
            <a:spAutoFit/>
          </a:bodyPr>
          <a:lstStyle/>
          <a:p>
            <a:r>
              <a:rPr lang="en-US" sz="2000" b="1" dirty="0">
                <a:solidFill>
                  <a:srgbClr val="0066FF"/>
                </a:solidFill>
                <a:effectLst>
                  <a:outerShdw blurRad="38100" dist="38100" dir="2700000" algn="tl">
                    <a:srgbClr val="C0C0C0"/>
                  </a:outerShdw>
                </a:effectLst>
              </a:rPr>
              <a:t>…</a:t>
            </a:r>
            <a:endParaRPr lang="en-US" sz="2000" b="1" dirty="0">
              <a:solidFill>
                <a:srgbClr val="0066FF"/>
              </a:solidFill>
              <a:effectLst>
                <a:outerShdw blurRad="38100" dist="38100" dir="2700000" algn="tl">
                  <a:srgbClr val="C0C0C0"/>
                </a:outerShdw>
              </a:effectLst>
            </a:endParaRPr>
          </a:p>
        </p:txBody>
      </p:sp>
      <p:sp>
        <p:nvSpPr>
          <p:cNvPr id="21" name="Text Box 44"/>
          <p:cNvSpPr txBox="1">
            <a:spLocks noChangeArrowheads="1"/>
          </p:cNvSpPr>
          <p:nvPr/>
        </p:nvSpPr>
        <p:spPr bwMode="auto">
          <a:xfrm>
            <a:off x="9751189" y="1143000"/>
            <a:ext cx="925253" cy="707886"/>
          </a:xfrm>
          <a:prstGeom prst="rect">
            <a:avLst/>
          </a:prstGeom>
          <a:noFill/>
          <a:ln w="9525">
            <a:noFill/>
            <a:miter lim="800000"/>
          </a:ln>
          <a:effectLst/>
        </p:spPr>
        <p:txBody>
          <a:bodyPr wrap="none">
            <a:spAutoFit/>
          </a:bodyPr>
          <a:lstStyle/>
          <a:p>
            <a:r>
              <a:rPr lang="en-US" sz="2000" b="1" dirty="0" err="1">
                <a:solidFill>
                  <a:srgbClr val="0066FF"/>
                </a:solidFill>
                <a:effectLst>
                  <a:outerShdw blurRad="38100" dist="38100" dir="2700000" algn="tl">
                    <a:srgbClr val="C0C0C0"/>
                  </a:outerShdw>
                </a:effectLst>
              </a:rPr>
              <a:t>Avg</a:t>
            </a:r>
            <a:endParaRPr lang="en-US" sz="2000" b="1" dirty="0">
              <a:solidFill>
                <a:srgbClr val="0066FF"/>
              </a:solidFill>
              <a:effectLst>
                <a:outerShdw blurRad="38100" dist="38100" dir="2700000" algn="tl">
                  <a:srgbClr val="C0C0C0"/>
                </a:outerShdw>
              </a:effectLst>
            </a:endParaRPr>
          </a:p>
          <a:p>
            <a:r>
              <a:rPr lang="en-US" sz="2000" b="1" dirty="0">
                <a:solidFill>
                  <a:srgbClr val="0066FF"/>
                </a:solidFill>
                <a:effectLst>
                  <a:outerShdw blurRad="38100" dist="38100" dir="2700000" algn="tl">
                    <a:srgbClr val="C0C0C0"/>
                  </a:outerShdw>
                </a:effectLst>
              </a:rPr>
              <a:t>Rating</a:t>
            </a:r>
            <a:endParaRPr lang="en-US" sz="2000" b="1" dirty="0">
              <a:solidFill>
                <a:srgbClr val="0066FF"/>
              </a:solidFill>
              <a:effectLst>
                <a:outerShdw blurRad="38100" dist="38100" dir="2700000" algn="tl">
                  <a:srgbClr val="C0C0C0"/>
                </a:outerShdw>
              </a:effectLst>
            </a:endParaRPr>
          </a:p>
        </p:txBody>
      </p:sp>
      <p:sp>
        <p:nvSpPr>
          <p:cNvPr id="23" name="Text Box 44"/>
          <p:cNvSpPr txBox="1">
            <a:spLocks noChangeArrowheads="1"/>
          </p:cNvSpPr>
          <p:nvPr/>
        </p:nvSpPr>
        <p:spPr bwMode="auto">
          <a:xfrm>
            <a:off x="8896284" y="1143000"/>
            <a:ext cx="862929" cy="707886"/>
          </a:xfrm>
          <a:prstGeom prst="rect">
            <a:avLst/>
          </a:prstGeom>
          <a:noFill/>
          <a:ln w="9525">
            <a:noFill/>
            <a:miter lim="800000"/>
          </a:ln>
          <a:effectLst/>
        </p:spPr>
        <p:txBody>
          <a:bodyPr wrap="none">
            <a:spAutoFit/>
          </a:bodyPr>
          <a:lstStyle/>
          <a:p>
            <a:r>
              <a:rPr lang="en-US" sz="2000" b="1" dirty="0">
                <a:solidFill>
                  <a:srgbClr val="0066FF"/>
                </a:solidFill>
                <a:effectLst>
                  <a:outerShdw blurRad="38100" dist="38100" dir="2700000" algn="tl">
                    <a:srgbClr val="C0C0C0"/>
                  </a:outerShdw>
                </a:effectLst>
              </a:rPr>
              <a:t>Pirate</a:t>
            </a:r>
            <a:endParaRPr lang="en-US" sz="2000" b="1" dirty="0">
              <a:solidFill>
                <a:srgbClr val="0066FF"/>
              </a:solidFill>
              <a:effectLst>
                <a:outerShdw blurRad="38100" dist="38100" dir="2700000" algn="tl">
                  <a:srgbClr val="C0C0C0"/>
                </a:outerShdw>
              </a:effectLst>
            </a:endParaRPr>
          </a:p>
          <a:p>
            <a:r>
              <a:rPr lang="en-US" sz="2000" b="1" dirty="0">
                <a:solidFill>
                  <a:srgbClr val="0066FF"/>
                </a:solidFill>
                <a:effectLst>
                  <a:outerShdw blurRad="38100" dist="38100" dir="2700000" algn="tl">
                    <a:srgbClr val="C0C0C0"/>
                  </a:outerShdw>
                </a:effectLst>
              </a:rPr>
              <a:t>Genre</a:t>
            </a:r>
            <a:endParaRPr lang="en-US" sz="2000" b="1" dirty="0">
              <a:solidFill>
                <a:srgbClr val="0066FF"/>
              </a:solidFill>
              <a:effectLst>
                <a:outerShdw blurRad="38100" dist="38100" dir="2700000" algn="tl">
                  <a:srgbClr val="C0C0C0"/>
                </a:outerShdw>
              </a:effectLst>
            </a:endParaRPr>
          </a:p>
        </p:txBody>
      </p:sp>
      <p:sp>
        <p:nvSpPr>
          <p:cNvPr id="24" name="Text Box 44"/>
          <p:cNvSpPr txBox="1">
            <a:spLocks noChangeArrowheads="1"/>
          </p:cNvSpPr>
          <p:nvPr/>
        </p:nvSpPr>
        <p:spPr bwMode="auto">
          <a:xfrm>
            <a:off x="8062017" y="1143000"/>
            <a:ext cx="862929" cy="707886"/>
          </a:xfrm>
          <a:prstGeom prst="rect">
            <a:avLst/>
          </a:prstGeom>
          <a:noFill/>
          <a:ln w="9525">
            <a:noFill/>
            <a:miter lim="800000"/>
          </a:ln>
          <a:effectLst/>
        </p:spPr>
        <p:txBody>
          <a:bodyPr wrap="none">
            <a:spAutoFit/>
          </a:bodyPr>
          <a:lstStyle/>
          <a:p>
            <a:r>
              <a:rPr lang="en-US" sz="2000" b="1" dirty="0">
                <a:solidFill>
                  <a:srgbClr val="0066FF"/>
                </a:solidFill>
                <a:effectLst>
                  <a:outerShdw blurRad="38100" dist="38100" dir="2700000" algn="tl">
                    <a:srgbClr val="C0C0C0"/>
                  </a:outerShdw>
                </a:effectLst>
              </a:rPr>
              <a:t>Spy</a:t>
            </a:r>
            <a:endParaRPr lang="en-US" sz="2000" b="1" dirty="0">
              <a:solidFill>
                <a:srgbClr val="0066FF"/>
              </a:solidFill>
              <a:effectLst>
                <a:outerShdw blurRad="38100" dist="38100" dir="2700000" algn="tl">
                  <a:srgbClr val="C0C0C0"/>
                </a:outerShdw>
              </a:effectLst>
            </a:endParaRPr>
          </a:p>
          <a:p>
            <a:r>
              <a:rPr lang="en-US" sz="2000" b="1" dirty="0">
                <a:solidFill>
                  <a:srgbClr val="0066FF"/>
                </a:solidFill>
                <a:effectLst>
                  <a:outerShdw blurRad="38100" dist="38100" dir="2700000" algn="tl">
                    <a:srgbClr val="C0C0C0"/>
                  </a:outerShdw>
                </a:effectLst>
              </a:rPr>
              <a:t>Genre</a:t>
            </a:r>
            <a:endParaRPr lang="en-US" sz="2000" b="1" dirty="0">
              <a:solidFill>
                <a:srgbClr val="0066FF"/>
              </a:solidFill>
              <a:effectLst>
                <a:outerShdw blurRad="38100" dist="38100" dir="2700000" algn="tl">
                  <a:srgbClr val="C0C0C0"/>
                </a:outerShdw>
              </a:effectLst>
            </a:endParaRPr>
          </a:p>
        </p:txBody>
      </p:sp>
      <p:sp>
        <p:nvSpPr>
          <p:cNvPr id="25" name="Text Box 44"/>
          <p:cNvSpPr txBox="1">
            <a:spLocks noChangeArrowheads="1"/>
          </p:cNvSpPr>
          <p:nvPr/>
        </p:nvSpPr>
        <p:spPr bwMode="auto">
          <a:xfrm>
            <a:off x="7321918" y="1143000"/>
            <a:ext cx="896399" cy="707886"/>
          </a:xfrm>
          <a:prstGeom prst="rect">
            <a:avLst/>
          </a:prstGeom>
          <a:noFill/>
          <a:ln w="9525">
            <a:noFill/>
            <a:miter lim="800000"/>
          </a:ln>
          <a:effectLst/>
        </p:spPr>
        <p:txBody>
          <a:bodyPr wrap="none">
            <a:spAutoFit/>
          </a:bodyPr>
          <a:lstStyle/>
          <a:p>
            <a:r>
              <a:rPr lang="en-US" sz="2000" b="1" dirty="0">
                <a:solidFill>
                  <a:srgbClr val="0066FF"/>
                </a:solidFill>
                <a:effectLst>
                  <a:outerShdw blurRad="38100" dist="38100" dir="2700000" algn="tl">
                    <a:srgbClr val="C0C0C0"/>
                  </a:outerShdw>
                </a:effectLst>
              </a:rPr>
              <a:t>Comic</a:t>
            </a:r>
            <a:endParaRPr lang="en-US" sz="2000" b="1" dirty="0">
              <a:solidFill>
                <a:srgbClr val="0066FF"/>
              </a:solidFill>
              <a:effectLst>
                <a:outerShdw blurRad="38100" dist="38100" dir="2700000" algn="tl">
                  <a:srgbClr val="C0C0C0"/>
                </a:outerShdw>
              </a:effectLst>
            </a:endParaRPr>
          </a:p>
          <a:p>
            <a:r>
              <a:rPr lang="en-US" sz="2000" b="1" dirty="0">
                <a:solidFill>
                  <a:srgbClr val="0066FF"/>
                </a:solidFill>
                <a:effectLst>
                  <a:outerShdw blurRad="38100" dist="38100" dir="2700000" algn="tl">
                    <a:srgbClr val="C0C0C0"/>
                  </a:outerShdw>
                </a:effectLst>
              </a:rPr>
              <a:t>Genre</a:t>
            </a:r>
            <a:endParaRPr lang="en-US" sz="2000" b="1" dirty="0">
              <a:solidFill>
                <a:srgbClr val="0066FF"/>
              </a:solidFill>
              <a:effectLst>
                <a:outerShdw blurRad="38100" dist="38100" dir="2700000" algn="tl">
                  <a:srgbClr val="C0C0C0"/>
                </a:outerShdw>
              </a:effectLs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a:xfrm>
            <a:off x="1676400" y="286605"/>
            <a:ext cx="7757160" cy="889485"/>
          </a:xfrm>
        </p:spPr>
        <p:txBody>
          <a:bodyPr/>
          <a:lstStyle/>
          <a:p>
            <a:pPr eaLnBrk="1" hangingPunct="1"/>
            <a:r>
              <a:rPr lang="en-US" dirty="0"/>
              <a:t>User Profiles</a:t>
            </a:r>
            <a:endParaRPr lang="en-US" dirty="0"/>
          </a:p>
        </p:txBody>
      </p:sp>
      <p:sp>
        <p:nvSpPr>
          <p:cNvPr id="30723" name="Rectangle 3"/>
          <p:cNvSpPr>
            <a:spLocks noGrp="1" noChangeArrowheads="1"/>
          </p:cNvSpPr>
          <p:nvPr>
            <p:ph idx="1"/>
          </p:nvPr>
        </p:nvSpPr>
        <p:spPr>
          <a:xfrm>
            <a:off x="609600" y="1447800"/>
            <a:ext cx="11278235" cy="4038600"/>
          </a:xfrm>
        </p:spPr>
        <p:txBody>
          <a:bodyPr/>
          <a:lstStyle/>
          <a:p>
            <a:pPr eaLnBrk="1" hangingPunct="1">
              <a:lnSpc>
                <a:spcPct val="100000"/>
              </a:lnSpc>
            </a:pPr>
            <a:r>
              <a:rPr lang="en-US" sz="4000" b="1" dirty="0">
                <a:solidFill>
                  <a:srgbClr val="061CFF"/>
                </a:solidFill>
              </a:rPr>
              <a:t>Want a vector with the same components/dimensions as items</a:t>
            </a:r>
            <a:endParaRPr lang="en-US" sz="4000" b="1" dirty="0">
              <a:solidFill>
                <a:srgbClr val="061CFF"/>
              </a:solidFill>
            </a:endParaRPr>
          </a:p>
          <a:p>
            <a:pPr lvl="1">
              <a:lnSpc>
                <a:spcPct val="100000"/>
              </a:lnSpc>
            </a:pPr>
            <a:r>
              <a:rPr lang="en-US" sz="3200" dirty="0">
                <a:solidFill>
                  <a:schemeClr val="tx1"/>
                </a:solidFill>
              </a:rPr>
              <a:t>Could be 1s representing user purchases</a:t>
            </a:r>
            <a:endParaRPr lang="en-US" sz="3200" dirty="0">
              <a:solidFill>
                <a:schemeClr val="tx1"/>
              </a:solidFill>
            </a:endParaRPr>
          </a:p>
          <a:p>
            <a:pPr lvl="1">
              <a:lnSpc>
                <a:spcPct val="100000"/>
              </a:lnSpc>
            </a:pPr>
            <a:r>
              <a:rPr lang="en-US" sz="3200" dirty="0">
                <a:solidFill>
                  <a:schemeClr val="tx1"/>
                </a:solidFill>
              </a:rPr>
              <a:t>Or arbitrary numbers from a rating</a:t>
            </a:r>
            <a:endParaRPr lang="en-US" sz="3200" dirty="0">
              <a:solidFill>
                <a:schemeClr val="tx1"/>
              </a:solidFill>
            </a:endParaRPr>
          </a:p>
          <a:p>
            <a:pPr eaLnBrk="1" hangingPunct="1">
              <a:lnSpc>
                <a:spcPct val="100000"/>
              </a:lnSpc>
            </a:pPr>
            <a:r>
              <a:rPr lang="en-US" sz="4000" b="1" dirty="0">
                <a:solidFill>
                  <a:srgbClr val="061CFF"/>
                </a:solidFill>
              </a:rPr>
              <a:t>User profile is aggregate of items:</a:t>
            </a:r>
            <a:endParaRPr lang="en-US" sz="4000" b="1" dirty="0">
              <a:solidFill>
                <a:srgbClr val="061CFF"/>
              </a:solidFill>
            </a:endParaRPr>
          </a:p>
          <a:p>
            <a:pPr lvl="1" eaLnBrk="1" hangingPunct="1">
              <a:lnSpc>
                <a:spcPct val="100000"/>
              </a:lnSpc>
            </a:pPr>
            <a:r>
              <a:rPr lang="en-US" sz="3600" dirty="0"/>
              <a:t>Weighted average of rated item profiles</a:t>
            </a:r>
            <a:endParaRPr lang="en-US" sz="3600" dirty="0"/>
          </a:p>
          <a:p>
            <a:pPr lvl="1" eaLnBrk="1" hangingPunct="1"/>
            <a:endParaRPr lang="en-US" sz="3200" dirty="0"/>
          </a:p>
        </p:txBody>
      </p:sp>
      <p:sp>
        <p:nvSpPr>
          <p:cNvPr id="4" name="Date Placeholder 3"/>
          <p:cNvSpPr>
            <a:spLocks noGrp="1"/>
          </p:cNvSpPr>
          <p:nvPr>
            <p:ph type="dt" sz="half" idx="10"/>
          </p:nvPr>
        </p:nvSpPr>
        <p:spPr/>
        <p:txBody>
          <a:bodyPr/>
          <a:lstStyle/>
          <a:p>
            <a:fld id="{0E39677A-A5B0-4F3A-93AE-C749DB7C51ED}" type="datetime1">
              <a:rPr lang="en-US" smtClean="0"/>
            </a:fld>
            <a:endParaRPr lang="en-US"/>
          </a:p>
        </p:txBody>
      </p:sp>
      <p:sp>
        <p:nvSpPr>
          <p:cNvPr id="5" name="Slide Number Placeholder 4"/>
          <p:cNvSpPr>
            <a:spLocks noGrp="1"/>
          </p:cNvSpPr>
          <p:nvPr>
            <p:ph type="sldNum" sz="quarter" idx="12"/>
          </p:nvPr>
        </p:nvSpPr>
        <p:spPr/>
        <p:txBody>
          <a:bodyPr/>
          <a:lstStyle/>
          <a:p>
            <a:fld id="{19B12225-5612-419B-A8D5-4B8EEE4C217E}" type="slidenum">
              <a:rPr lang="en-US" smtClean="0"/>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72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072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072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072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072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3" grpId="0" uiExpand="1"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0" y="286605"/>
            <a:ext cx="8595360" cy="703996"/>
          </a:xfrm>
        </p:spPr>
        <p:txBody>
          <a:bodyPr>
            <a:normAutofit/>
          </a:bodyPr>
          <a:lstStyle/>
          <a:p>
            <a:r>
              <a:rPr lang="en-US" dirty="0"/>
              <a:t>Sample user profile</a:t>
            </a:r>
            <a:endParaRPr lang="en-US" dirty="0"/>
          </a:p>
        </p:txBody>
      </p:sp>
      <p:sp>
        <p:nvSpPr>
          <p:cNvPr id="3" name="Content Placeholder 2"/>
          <p:cNvSpPr>
            <a:spLocks noGrp="1"/>
          </p:cNvSpPr>
          <p:nvPr>
            <p:ph idx="1"/>
          </p:nvPr>
        </p:nvSpPr>
        <p:spPr>
          <a:xfrm>
            <a:off x="630555" y="1196975"/>
            <a:ext cx="10799445" cy="4023360"/>
          </a:xfrm>
        </p:spPr>
        <p:txBody>
          <a:bodyPr>
            <a:normAutofit/>
          </a:bodyPr>
          <a:lstStyle/>
          <a:p>
            <a:pPr marL="297180" indent="-281305">
              <a:buFont typeface="Arial" panose="020B0604020202090204" pitchFamily="34" charset="0"/>
              <a:buChar char="•"/>
            </a:pPr>
            <a:r>
              <a:rPr lang="en-US" sz="3600" dirty="0"/>
              <a:t>Items are movies</a:t>
            </a:r>
            <a:endParaRPr lang="en-US" sz="3600" dirty="0"/>
          </a:p>
          <a:p>
            <a:pPr marL="297180" indent="-281305">
              <a:buFont typeface="Arial" panose="020B0604020202090204" pitchFamily="34" charset="0"/>
              <a:buChar char="•"/>
            </a:pPr>
            <a:r>
              <a:rPr lang="en-US" sz="3600" dirty="0"/>
              <a:t>Utility matrix has 1 if user has seen movie</a:t>
            </a:r>
            <a:endParaRPr lang="en-US" sz="3600" dirty="0"/>
          </a:p>
          <a:p>
            <a:pPr marL="297180" indent="-281305">
              <a:buFont typeface="Arial" panose="020B0604020202090204" pitchFamily="34" charset="0"/>
              <a:buChar char="•"/>
            </a:pPr>
            <a:r>
              <a:rPr lang="en-US" sz="3600" dirty="0"/>
              <a:t>20% of the movies user U has seen have Melissa McCarthy</a:t>
            </a:r>
            <a:endParaRPr lang="en-US" sz="3600" dirty="0"/>
          </a:p>
          <a:p>
            <a:pPr marL="297180" indent="-281305">
              <a:buFont typeface="Arial" panose="020B0604020202090204" pitchFamily="34" charset="0"/>
              <a:buChar char="•"/>
            </a:pPr>
            <a:r>
              <a:rPr lang="en-US" sz="3600" dirty="0"/>
              <a:t>U[“Melissa McCarthy”] = 0.2</a:t>
            </a:r>
            <a:endParaRPr lang="en-US" sz="3600" dirty="0"/>
          </a:p>
        </p:txBody>
      </p:sp>
      <p:sp>
        <p:nvSpPr>
          <p:cNvPr id="4" name="Text Box 42"/>
          <p:cNvSpPr txBox="1">
            <a:spLocks noChangeArrowheads="1"/>
          </p:cNvSpPr>
          <p:nvPr/>
        </p:nvSpPr>
        <p:spPr bwMode="auto">
          <a:xfrm>
            <a:off x="3888970" y="4572000"/>
            <a:ext cx="1324402" cy="707886"/>
          </a:xfrm>
          <a:prstGeom prst="rect">
            <a:avLst/>
          </a:prstGeom>
          <a:noFill/>
          <a:ln w="9525">
            <a:noFill/>
            <a:miter lim="800000"/>
          </a:ln>
          <a:effectLst/>
        </p:spPr>
        <p:txBody>
          <a:bodyPr wrap="none">
            <a:spAutoFit/>
          </a:bodyPr>
          <a:lstStyle/>
          <a:p>
            <a:r>
              <a:rPr lang="en-US" sz="2000" b="1" dirty="0">
                <a:solidFill>
                  <a:srgbClr val="0066FF"/>
                </a:solidFill>
                <a:effectLst>
                  <a:outerShdw blurRad="38100" dist="38100" dir="2700000" algn="tl">
                    <a:srgbClr val="C0C0C0"/>
                  </a:outerShdw>
                </a:effectLst>
              </a:rPr>
              <a:t>Melissa</a:t>
            </a:r>
            <a:endParaRPr lang="en-US" sz="2000" b="1" dirty="0">
              <a:solidFill>
                <a:srgbClr val="0066FF"/>
              </a:solidFill>
              <a:effectLst>
                <a:outerShdw blurRad="38100" dist="38100" dir="2700000" algn="tl">
                  <a:srgbClr val="C0C0C0"/>
                </a:outerShdw>
              </a:effectLst>
            </a:endParaRPr>
          </a:p>
          <a:p>
            <a:r>
              <a:rPr lang="en-US" sz="2000" b="1" dirty="0">
                <a:solidFill>
                  <a:srgbClr val="0066FF"/>
                </a:solidFill>
                <a:effectLst>
                  <a:outerShdw blurRad="38100" dist="38100" dir="2700000" algn="tl">
                    <a:srgbClr val="C0C0C0"/>
                  </a:outerShdw>
                </a:effectLst>
              </a:rPr>
              <a:t>McCarthy</a:t>
            </a:r>
            <a:endParaRPr lang="en-US" sz="2000" b="1" dirty="0">
              <a:solidFill>
                <a:srgbClr val="0066FF"/>
              </a:solidFill>
              <a:effectLst>
                <a:outerShdw blurRad="38100" dist="38100" dir="2700000" algn="tl">
                  <a:srgbClr val="C0C0C0"/>
                </a:outerShdw>
              </a:effectLst>
            </a:endParaRPr>
          </a:p>
        </p:txBody>
      </p:sp>
      <p:sp>
        <p:nvSpPr>
          <p:cNvPr id="5" name="Text Box 47"/>
          <p:cNvSpPr txBox="1">
            <a:spLocks noChangeArrowheads="1"/>
          </p:cNvSpPr>
          <p:nvPr/>
        </p:nvSpPr>
        <p:spPr bwMode="auto">
          <a:xfrm>
            <a:off x="2511623" y="5375506"/>
            <a:ext cx="1094402" cy="461665"/>
          </a:xfrm>
          <a:prstGeom prst="rect">
            <a:avLst/>
          </a:prstGeom>
          <a:noFill/>
          <a:ln w="9525">
            <a:noFill/>
            <a:miter lim="800000"/>
          </a:ln>
          <a:effectLst/>
        </p:spPr>
        <p:txBody>
          <a:bodyPr wrap="none">
            <a:spAutoFit/>
          </a:bodyPr>
          <a:lstStyle/>
          <a:p>
            <a:r>
              <a:rPr lang="en-US" sz="2400" b="1">
                <a:solidFill>
                  <a:srgbClr val="008000"/>
                </a:solidFill>
                <a:effectLst>
                  <a:outerShdw blurRad="38100" dist="38100" dir="2700000" algn="tl">
                    <a:srgbClr val="C0C0C0"/>
                  </a:outerShdw>
                </a:effectLst>
              </a:rPr>
              <a:t>User U</a:t>
            </a:r>
            <a:endParaRPr lang="en-US" sz="2400" b="1" dirty="0">
              <a:solidFill>
                <a:srgbClr val="008000"/>
              </a:solidFill>
              <a:effectLst>
                <a:outerShdw blurRad="38100" dist="38100" dir="2700000" algn="tl">
                  <a:srgbClr val="C0C0C0"/>
                </a:outerShdw>
              </a:effectLst>
            </a:endParaRPr>
          </a:p>
        </p:txBody>
      </p:sp>
      <p:graphicFrame>
        <p:nvGraphicFramePr>
          <p:cNvPr id="6" name="Content Placeholder 2"/>
          <p:cNvGraphicFramePr/>
          <p:nvPr/>
        </p:nvGraphicFramePr>
        <p:xfrm>
          <a:off x="3888970" y="5279886"/>
          <a:ext cx="5483630" cy="784888"/>
        </p:xfrm>
        <a:graphic>
          <a:graphicData uri="http://schemas.openxmlformats.org/drawingml/2006/table">
            <a:tbl>
              <a:tblPr bandRow="1">
                <a:tableStyleId>{5C22544A-7EE6-4342-B048-85BDC9FD1C3A}</a:tableStyleId>
              </a:tblPr>
              <a:tblGrid>
                <a:gridCol w="1096726"/>
                <a:gridCol w="1338905"/>
                <a:gridCol w="854547"/>
                <a:gridCol w="1096726"/>
                <a:gridCol w="1096726"/>
              </a:tblGrid>
              <a:tr h="784888">
                <a:tc>
                  <a:txBody>
                    <a:bodyPr/>
                    <a:lstStyle/>
                    <a:p>
                      <a:r>
                        <a:rPr lang="en-US" sz="4400" dirty="0"/>
                        <a:t>0.2</a:t>
                      </a:r>
                      <a:endParaRPr lang="en-US" sz="4400" dirty="0"/>
                    </a:p>
                  </a:txBody>
                  <a:tcPr/>
                </a:tc>
                <a:tc>
                  <a:txBody>
                    <a:bodyPr/>
                    <a:lstStyle/>
                    <a:p>
                      <a:r>
                        <a:rPr lang="en-US" sz="4400" dirty="0"/>
                        <a:t>.005</a:t>
                      </a:r>
                      <a:endParaRPr lang="en-US" sz="4400" dirty="0"/>
                    </a:p>
                  </a:txBody>
                  <a:tcPr/>
                </a:tc>
                <a:tc>
                  <a:txBody>
                    <a:bodyPr/>
                    <a:lstStyle/>
                    <a:p>
                      <a:r>
                        <a:rPr lang="en-US" sz="4400" dirty="0"/>
                        <a:t>0</a:t>
                      </a:r>
                      <a:endParaRPr lang="en-US" sz="4400" dirty="0"/>
                    </a:p>
                  </a:txBody>
                  <a:tcPr/>
                </a:tc>
                <a:tc>
                  <a:txBody>
                    <a:bodyPr/>
                    <a:lstStyle/>
                    <a:p>
                      <a:r>
                        <a:rPr lang="en-US" sz="4400" dirty="0"/>
                        <a:t>0</a:t>
                      </a:r>
                      <a:endParaRPr lang="en-US" sz="4400" dirty="0"/>
                    </a:p>
                  </a:txBody>
                  <a:tcPr/>
                </a:tc>
                <a:tc>
                  <a:txBody>
                    <a:bodyPr/>
                    <a:lstStyle/>
                    <a:p>
                      <a:r>
                        <a:rPr lang="en-US" sz="4400" dirty="0"/>
                        <a:t>…</a:t>
                      </a:r>
                      <a:endParaRPr lang="en-US" sz="4400" dirty="0"/>
                    </a:p>
                  </a:txBody>
                  <a:tcPr/>
                </a:tc>
              </a:tr>
            </a:tbl>
          </a:graphicData>
        </a:graphic>
      </p:graphicFrame>
      <p:sp>
        <p:nvSpPr>
          <p:cNvPr id="7" name="Text Box 42"/>
          <p:cNvSpPr txBox="1">
            <a:spLocks noChangeArrowheads="1"/>
          </p:cNvSpPr>
          <p:nvPr/>
        </p:nvSpPr>
        <p:spPr bwMode="auto">
          <a:xfrm>
            <a:off x="5257156" y="4572000"/>
            <a:ext cx="811441" cy="707886"/>
          </a:xfrm>
          <a:prstGeom prst="rect">
            <a:avLst/>
          </a:prstGeom>
          <a:noFill/>
          <a:ln w="9525">
            <a:noFill/>
            <a:miter lim="800000"/>
          </a:ln>
          <a:effectLst/>
        </p:spPr>
        <p:txBody>
          <a:bodyPr wrap="none">
            <a:spAutoFit/>
          </a:bodyPr>
          <a:lstStyle/>
          <a:p>
            <a:r>
              <a:rPr lang="en-US" sz="2000" b="1" dirty="0">
                <a:solidFill>
                  <a:srgbClr val="0066FF"/>
                </a:solidFill>
                <a:effectLst>
                  <a:outerShdw blurRad="38100" dist="38100" dir="2700000" algn="tl">
                    <a:srgbClr val="C0C0C0"/>
                  </a:outerShdw>
                </a:effectLst>
              </a:rPr>
              <a:t>Actor</a:t>
            </a:r>
            <a:endParaRPr lang="en-US" sz="2000" b="1" dirty="0">
              <a:solidFill>
                <a:srgbClr val="0066FF"/>
              </a:solidFill>
              <a:effectLst>
                <a:outerShdw blurRad="38100" dist="38100" dir="2700000" algn="tl">
                  <a:srgbClr val="C0C0C0"/>
                </a:outerShdw>
              </a:effectLst>
            </a:endParaRPr>
          </a:p>
          <a:p>
            <a:r>
              <a:rPr lang="en-US" sz="2000" b="1" dirty="0">
                <a:solidFill>
                  <a:srgbClr val="0066FF"/>
                </a:solidFill>
                <a:effectLst>
                  <a:outerShdw blurRad="38100" dist="38100" dir="2700000" algn="tl">
                    <a:srgbClr val="C0C0C0"/>
                  </a:outerShdw>
                </a:effectLst>
              </a:rPr>
              <a:t>A</a:t>
            </a:r>
            <a:endParaRPr lang="en-US" sz="2000" b="1" dirty="0">
              <a:solidFill>
                <a:srgbClr val="0066FF"/>
              </a:solidFill>
              <a:effectLst>
                <a:outerShdw blurRad="38100" dist="38100" dir="2700000" algn="tl">
                  <a:srgbClr val="C0C0C0"/>
                </a:outerShdw>
              </a:effectLst>
            </a:endParaRPr>
          </a:p>
        </p:txBody>
      </p:sp>
      <p:sp>
        <p:nvSpPr>
          <p:cNvPr id="8" name="Text Box 42"/>
          <p:cNvSpPr txBox="1">
            <a:spLocks noChangeArrowheads="1"/>
          </p:cNvSpPr>
          <p:nvPr/>
        </p:nvSpPr>
        <p:spPr bwMode="auto">
          <a:xfrm>
            <a:off x="6446019" y="4572000"/>
            <a:ext cx="811441" cy="707886"/>
          </a:xfrm>
          <a:prstGeom prst="rect">
            <a:avLst/>
          </a:prstGeom>
          <a:noFill/>
          <a:ln w="9525">
            <a:noFill/>
            <a:miter lim="800000"/>
          </a:ln>
          <a:effectLst/>
        </p:spPr>
        <p:txBody>
          <a:bodyPr wrap="none">
            <a:spAutoFit/>
          </a:bodyPr>
          <a:lstStyle/>
          <a:p>
            <a:r>
              <a:rPr lang="en-US" sz="2000" b="1" dirty="0">
                <a:solidFill>
                  <a:srgbClr val="0066FF"/>
                </a:solidFill>
                <a:effectLst>
                  <a:outerShdw blurRad="38100" dist="38100" dir="2700000" algn="tl">
                    <a:srgbClr val="C0C0C0"/>
                  </a:outerShdw>
                </a:effectLst>
              </a:rPr>
              <a:t>Actor</a:t>
            </a:r>
            <a:endParaRPr lang="en-US" sz="2000" b="1" dirty="0">
              <a:solidFill>
                <a:srgbClr val="0066FF"/>
              </a:solidFill>
              <a:effectLst>
                <a:outerShdw blurRad="38100" dist="38100" dir="2700000" algn="tl">
                  <a:srgbClr val="C0C0C0"/>
                </a:outerShdw>
              </a:effectLst>
            </a:endParaRPr>
          </a:p>
          <a:p>
            <a:r>
              <a:rPr lang="en-US" sz="2000" b="1" dirty="0">
                <a:solidFill>
                  <a:srgbClr val="0066FF"/>
                </a:solidFill>
                <a:effectLst>
                  <a:outerShdw blurRad="38100" dist="38100" dir="2700000" algn="tl">
                    <a:srgbClr val="C0C0C0"/>
                  </a:outerShdw>
                </a:effectLst>
              </a:rPr>
              <a:t>B</a:t>
            </a:r>
            <a:endParaRPr lang="en-US" sz="2000" b="1" dirty="0">
              <a:solidFill>
                <a:srgbClr val="0066FF"/>
              </a:solidFill>
              <a:effectLst>
                <a:outerShdw blurRad="38100" dist="38100" dir="2700000" algn="tl">
                  <a:srgbClr val="C0C0C0"/>
                </a:outerShdw>
              </a:effectLst>
            </a:endParaRPr>
          </a:p>
        </p:txBody>
      </p:sp>
      <p:sp>
        <p:nvSpPr>
          <p:cNvPr id="9" name="Text Box 42"/>
          <p:cNvSpPr txBox="1">
            <a:spLocks noChangeArrowheads="1"/>
          </p:cNvSpPr>
          <p:nvPr/>
        </p:nvSpPr>
        <p:spPr bwMode="auto">
          <a:xfrm>
            <a:off x="7252592" y="4879776"/>
            <a:ext cx="441146" cy="400110"/>
          </a:xfrm>
          <a:prstGeom prst="rect">
            <a:avLst/>
          </a:prstGeom>
          <a:noFill/>
          <a:ln w="9525">
            <a:noFill/>
            <a:miter lim="800000"/>
          </a:ln>
          <a:effectLst/>
        </p:spPr>
        <p:txBody>
          <a:bodyPr wrap="none">
            <a:spAutoFit/>
          </a:bodyPr>
          <a:lstStyle/>
          <a:p>
            <a:r>
              <a:rPr lang="en-US" sz="2000" b="1" dirty="0">
                <a:solidFill>
                  <a:srgbClr val="0066FF"/>
                </a:solidFill>
                <a:effectLst>
                  <a:outerShdw blurRad="38100" dist="38100" dir="2700000" algn="tl">
                    <a:srgbClr val="C0C0C0"/>
                  </a:outerShdw>
                </a:effectLst>
              </a:rPr>
              <a:t>…</a:t>
            </a:r>
            <a:endParaRPr lang="en-US" sz="2000" b="1" dirty="0">
              <a:solidFill>
                <a:srgbClr val="0066FF"/>
              </a:solidFill>
              <a:effectLst>
                <a:outerShdw blurRad="38100" dist="38100" dir="2700000" algn="tl">
                  <a:srgbClr val="C0C0C0"/>
                </a:outerShdw>
              </a:effectLst>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a:xfrm>
            <a:off x="1240988" y="307980"/>
            <a:ext cx="7543800" cy="534382"/>
          </a:xfrm>
        </p:spPr>
        <p:txBody>
          <a:bodyPr>
            <a:normAutofit fontScale="90000"/>
          </a:bodyPr>
          <a:lstStyle/>
          <a:p>
            <a:pPr eaLnBrk="1" hangingPunct="1"/>
            <a:r>
              <a:rPr lang="en-US" dirty="0"/>
              <a:t>Prediction</a:t>
            </a:r>
            <a:endParaRPr lang="en-US" dirty="0"/>
          </a:p>
        </p:txBody>
      </p:sp>
      <mc:AlternateContent xmlns:mc="http://schemas.openxmlformats.org/markup-compatibility/2006">
        <mc:Choice xmlns:a14="http://schemas.microsoft.com/office/drawing/2010/main" Requires="a14">
          <p:sp>
            <p:nvSpPr>
              <p:cNvPr id="30723" name="Rectangle 3"/>
              <p:cNvSpPr>
                <a:spLocks noGrp="1" noChangeArrowheads="1"/>
              </p:cNvSpPr>
              <p:nvPr>
                <p:ph idx="1"/>
              </p:nvPr>
            </p:nvSpPr>
            <p:spPr>
              <a:xfrm>
                <a:off x="1097287" y="820986"/>
                <a:ext cx="10027913" cy="5638800"/>
              </a:xfrm>
            </p:spPr>
            <p:txBody>
              <a:bodyPr>
                <a:normAutofit fontScale="85000" lnSpcReduction="20000"/>
              </a:bodyPr>
              <a:lstStyle/>
              <a:p>
                <a:pPr lvl="1"/>
                <a:r>
                  <a:rPr lang="en-US" sz="3600" dirty="0"/>
                  <a:t>Users and items have the same dimensions!</a:t>
                </a:r>
                <a:endParaRPr lang="en-US" sz="3600" dirty="0"/>
              </a:p>
              <a:p>
                <a:pPr lvl="1"/>
                <a:endParaRPr lang="en-US" sz="3600" dirty="0"/>
              </a:p>
              <a:p>
                <a:pPr lvl="1"/>
                <a:endParaRPr lang="en-US" sz="3600" dirty="0"/>
              </a:p>
              <a:p>
                <a:pPr lvl="1"/>
                <a:endParaRPr lang="en-US" sz="3600" dirty="0"/>
              </a:p>
              <a:p>
                <a:pPr lvl="1"/>
                <a:endParaRPr lang="en-US" sz="3600" dirty="0"/>
              </a:p>
              <a:p>
                <a:pPr lvl="1"/>
                <a:endParaRPr lang="en-US" sz="3600" dirty="0"/>
              </a:p>
              <a:p>
                <a:pPr lvl="1"/>
                <a:r>
                  <a:rPr lang="en-US" sz="3600" dirty="0"/>
                  <a:t>So just recommend the items whose vectors are most similar to the user vector!</a:t>
                </a:r>
                <a:endParaRPr lang="en-US" sz="3600" dirty="0"/>
              </a:p>
              <a:p>
                <a:pPr lvl="1"/>
                <a:endParaRPr lang="en-US" sz="3600" dirty="0"/>
              </a:p>
              <a:p>
                <a:pPr lvl="1"/>
                <a:r>
                  <a:rPr lang="en-US" sz="3600" dirty="0"/>
                  <a:t>Given user profile </a:t>
                </a:r>
                <a:r>
                  <a:rPr lang="en-US" sz="3600" b="1" i="1" dirty="0"/>
                  <a:t>x</a:t>
                </a:r>
                <a:r>
                  <a:rPr lang="en-US" sz="3600" dirty="0"/>
                  <a:t> and item profile </a:t>
                </a:r>
                <a:r>
                  <a:rPr lang="en-US" sz="3600" b="1" i="1" dirty="0" err="1"/>
                  <a:t>i</a:t>
                </a:r>
                <a:r>
                  <a:rPr lang="en-US" sz="3600" dirty="0"/>
                  <a:t>,</a:t>
                </a:r>
                <a:endParaRPr lang="en-US" sz="3600" dirty="0"/>
              </a:p>
              <a:p>
                <a:pPr lvl="1"/>
                <a:r>
                  <a:rPr lang="en-US" sz="3600" dirty="0"/>
                  <a:t> estimate </a:t>
                </a:r>
                <a14:m>
                  <m:oMath xmlns:m="http://schemas.openxmlformats.org/officeDocument/2006/math">
                    <m:r>
                      <a:rPr lang="en-US" sz="3600" i="1" dirty="0">
                        <a:solidFill>
                          <a:srgbClr val="008000"/>
                        </a:solidFill>
                        <a:latin typeface="Cambria Math"/>
                      </a:rPr>
                      <m:t>𝑢</m:t>
                    </m:r>
                    <m:d>
                      <m:dPr>
                        <m:ctrlPr>
                          <a:rPr lang="en-US" sz="3600" i="1" dirty="0">
                            <a:solidFill>
                              <a:srgbClr val="008000"/>
                            </a:solidFill>
                            <a:latin typeface="Cambria Math" panose="02040503050406030204" pitchFamily="18" charset="0"/>
                          </a:rPr>
                        </m:ctrlPr>
                      </m:dPr>
                      <m:e>
                        <m:r>
                          <a:rPr lang="en-US" sz="3600" b="1" i="1" dirty="0">
                            <a:solidFill>
                              <a:srgbClr val="008000"/>
                            </a:solidFill>
                            <a:latin typeface="Cambria Math"/>
                          </a:rPr>
                          <m:t>𝒙</m:t>
                        </m:r>
                        <m:r>
                          <a:rPr lang="en-US" sz="3600" i="1" dirty="0" err="1">
                            <a:solidFill>
                              <a:srgbClr val="008000"/>
                            </a:solidFill>
                            <a:latin typeface="Cambria Math"/>
                          </a:rPr>
                          <m:t>,</m:t>
                        </m:r>
                        <m:r>
                          <a:rPr lang="en-US" sz="3600" b="1" i="1" dirty="0" err="1">
                            <a:solidFill>
                              <a:srgbClr val="008000"/>
                            </a:solidFill>
                            <a:latin typeface="Cambria Math"/>
                          </a:rPr>
                          <m:t>𝒊</m:t>
                        </m:r>
                      </m:e>
                    </m:d>
                    <m:r>
                      <a:rPr lang="en-US" sz="3600" i="1" dirty="0">
                        <a:solidFill>
                          <a:srgbClr val="008000"/>
                        </a:solidFill>
                        <a:latin typeface="Cambria Math"/>
                      </a:rPr>
                      <m:t>=</m:t>
                    </m:r>
                    <m:r>
                      <m:rPr>
                        <m:sty m:val="p"/>
                      </m:rPr>
                      <a:rPr lang="en-US" sz="3600" dirty="0">
                        <a:solidFill>
                          <a:srgbClr val="008000"/>
                        </a:solidFill>
                        <a:latin typeface="Cambria Math" panose="02040503050406030204" pitchFamily="18" charset="0"/>
                      </a:rPr>
                      <m:t>cos</m:t>
                    </m:r>
                    <m:r>
                      <a:rPr lang="en-US" sz="3600" i="1" dirty="0">
                        <a:solidFill>
                          <a:srgbClr val="008000"/>
                        </a:solidFill>
                        <a:latin typeface="Cambria Math"/>
                      </a:rPr>
                      <m:t>⁡(</m:t>
                    </m:r>
                    <m:r>
                      <a:rPr lang="en-US" sz="3600" b="1" i="1" dirty="0">
                        <a:solidFill>
                          <a:srgbClr val="008000"/>
                        </a:solidFill>
                        <a:latin typeface="Cambria Math"/>
                      </a:rPr>
                      <m:t>𝒙</m:t>
                    </m:r>
                    <m:r>
                      <a:rPr lang="en-US" sz="3600" i="1" dirty="0" err="1">
                        <a:solidFill>
                          <a:srgbClr val="008000"/>
                        </a:solidFill>
                        <a:latin typeface="Cambria Math"/>
                      </a:rPr>
                      <m:t>,</m:t>
                    </m:r>
                    <m:r>
                      <a:rPr lang="en-US" sz="3600" b="1" i="1" dirty="0" err="1">
                        <a:solidFill>
                          <a:srgbClr val="008000"/>
                        </a:solidFill>
                        <a:latin typeface="Cambria Math"/>
                      </a:rPr>
                      <m:t>𝒊</m:t>
                    </m:r>
                    <m:r>
                      <a:rPr lang="en-US" sz="3600" i="1" dirty="0">
                        <a:solidFill>
                          <a:srgbClr val="008000"/>
                        </a:solidFill>
                        <a:latin typeface="Cambria Math"/>
                      </a:rPr>
                      <m:t>) = </m:t>
                    </m:r>
                    <m:f>
                      <m:fPr>
                        <m:ctrlPr>
                          <a:rPr lang="en-US" sz="3600" i="1" dirty="0">
                            <a:solidFill>
                              <a:srgbClr val="008000"/>
                            </a:solidFill>
                            <a:latin typeface="Cambria Math" panose="02040503050406030204" pitchFamily="18" charset="0"/>
                          </a:rPr>
                        </m:ctrlPr>
                      </m:fPr>
                      <m:num>
                        <m:r>
                          <a:rPr lang="en-US" sz="3600" b="1" i="1" dirty="0">
                            <a:solidFill>
                              <a:srgbClr val="008000"/>
                            </a:solidFill>
                            <a:latin typeface="Cambria Math"/>
                          </a:rPr>
                          <m:t>𝒙</m:t>
                        </m:r>
                        <m:r>
                          <a:rPr lang="en-US" sz="3600" i="1" dirty="0" err="1">
                            <a:solidFill>
                              <a:srgbClr val="008000"/>
                            </a:solidFill>
                            <a:latin typeface="Cambria Math"/>
                          </a:rPr>
                          <m:t>·</m:t>
                        </m:r>
                        <m:r>
                          <a:rPr lang="en-US" sz="3600" b="1" i="1" dirty="0" err="1">
                            <a:solidFill>
                              <a:srgbClr val="008000"/>
                            </a:solidFill>
                            <a:latin typeface="Cambria Math"/>
                          </a:rPr>
                          <m:t>𝒊</m:t>
                        </m:r>
                      </m:num>
                      <m:den>
                        <m:r>
                          <a:rPr lang="en-US" sz="3600" i="1" dirty="0">
                            <a:solidFill>
                              <a:srgbClr val="008000"/>
                            </a:solidFill>
                            <a:latin typeface="Cambria Math"/>
                          </a:rPr>
                          <m:t>|</m:t>
                        </m:r>
                        <m:d>
                          <m:dPr>
                            <m:begChr m:val="|"/>
                            <m:endChr m:val="|"/>
                            <m:ctrlPr>
                              <a:rPr lang="en-US" sz="3600" i="1" dirty="0">
                                <a:solidFill>
                                  <a:srgbClr val="008000"/>
                                </a:solidFill>
                                <a:latin typeface="Cambria Math" panose="02040503050406030204" pitchFamily="18" charset="0"/>
                              </a:rPr>
                            </m:ctrlPr>
                          </m:dPr>
                          <m:e>
                            <m:r>
                              <a:rPr lang="en-US" sz="3600" b="1" i="1" dirty="0">
                                <a:solidFill>
                                  <a:srgbClr val="008000"/>
                                </a:solidFill>
                                <a:latin typeface="Cambria Math"/>
                              </a:rPr>
                              <m:t>𝒙</m:t>
                            </m:r>
                          </m:e>
                        </m:d>
                        <m:r>
                          <a:rPr lang="en-US" sz="3600" i="1" dirty="0">
                            <a:solidFill>
                              <a:srgbClr val="008000"/>
                            </a:solidFill>
                            <a:latin typeface="Cambria Math"/>
                          </a:rPr>
                          <m:t>|⋅|</m:t>
                        </m:r>
                        <m:d>
                          <m:dPr>
                            <m:begChr m:val="|"/>
                            <m:endChr m:val="|"/>
                            <m:ctrlPr>
                              <a:rPr lang="en-US" sz="3600" b="1" i="1" dirty="0">
                                <a:solidFill>
                                  <a:srgbClr val="008000"/>
                                </a:solidFill>
                                <a:latin typeface="Cambria Math" panose="02040503050406030204" pitchFamily="18" charset="0"/>
                              </a:rPr>
                            </m:ctrlPr>
                          </m:dPr>
                          <m:e>
                            <m:r>
                              <a:rPr lang="en-US" sz="3600" b="1" i="1" dirty="0" err="1">
                                <a:solidFill>
                                  <a:srgbClr val="008000"/>
                                </a:solidFill>
                                <a:latin typeface="Cambria Math"/>
                              </a:rPr>
                              <m:t>𝒊</m:t>
                            </m:r>
                          </m:e>
                        </m:d>
                        <m:r>
                          <a:rPr lang="en-US" sz="3600" i="1" dirty="0">
                            <a:solidFill>
                              <a:srgbClr val="008000"/>
                            </a:solidFill>
                            <a:latin typeface="Cambria Math"/>
                          </a:rPr>
                          <m:t>|</m:t>
                        </m:r>
                      </m:den>
                    </m:f>
                  </m:oMath>
                </a14:m>
                <a:endParaRPr lang="en-US" dirty="0">
                  <a:solidFill>
                    <a:srgbClr val="008000"/>
                  </a:solidFill>
                </a:endParaRPr>
              </a:p>
            </p:txBody>
          </p:sp>
        </mc:Choice>
        <mc:Fallback>
          <p:sp>
            <p:nvSpPr>
              <p:cNvPr id="30723" name="Rectangle 3"/>
              <p:cNvSpPr>
                <a:spLocks noRot="1" noChangeAspect="1" noMove="1" noResize="1" noEditPoints="1" noAdjustHandles="1" noChangeArrowheads="1" noChangeShapeType="1" noTextEdit="1"/>
              </p:cNvSpPr>
              <p:nvPr>
                <p:ph idx="1"/>
              </p:nvPr>
            </p:nvSpPr>
            <p:spPr>
              <a:xfrm>
                <a:off x="1097287" y="820986"/>
                <a:ext cx="10027913" cy="5638800"/>
              </a:xfrm>
              <a:blipFill rotWithShape="1">
                <a:blip r:embed="rId1"/>
                <a:stretch>
                  <a:fillRect t="-359" b="10"/>
                </a:stretch>
              </a:blipFill>
            </p:spPr>
            <p:txBody>
              <a:bodyPr/>
              <a:lstStyle/>
              <a:p>
                <a:r>
                  <a:rPr lang="zh-CN" altLang="en-US">
                    <a:noFill/>
                  </a:rPr>
                  <a:t> </a:t>
                </a:r>
              </a:p>
            </p:txBody>
          </p:sp>
        </mc:Fallback>
      </mc:AlternateContent>
      <p:sp>
        <p:nvSpPr>
          <p:cNvPr id="4" name="Date Placeholder 3"/>
          <p:cNvSpPr>
            <a:spLocks noGrp="1"/>
          </p:cNvSpPr>
          <p:nvPr>
            <p:ph type="dt" sz="half" idx="10"/>
          </p:nvPr>
        </p:nvSpPr>
        <p:spPr/>
        <p:txBody>
          <a:bodyPr/>
          <a:lstStyle/>
          <a:p>
            <a:fld id="{0E39677A-A5B0-4F3A-93AE-C749DB7C51ED}" type="datetime1">
              <a:rPr lang="en-US" smtClean="0"/>
            </a:fld>
            <a:endParaRPr lang="en-US"/>
          </a:p>
        </p:txBody>
      </p:sp>
      <p:sp>
        <p:nvSpPr>
          <p:cNvPr id="5" name="Slide Number Placeholder 4"/>
          <p:cNvSpPr>
            <a:spLocks noGrp="1"/>
          </p:cNvSpPr>
          <p:nvPr>
            <p:ph type="sldNum" sz="quarter" idx="12"/>
          </p:nvPr>
        </p:nvSpPr>
        <p:spPr/>
        <p:txBody>
          <a:bodyPr/>
          <a:lstStyle/>
          <a:p>
            <a:fld id="{19B12225-5612-419B-A8D5-4B8EEE4C217E}" type="slidenum">
              <a:rPr lang="en-US" smtClean="0"/>
            </a:fld>
            <a:endParaRPr lang="en-US"/>
          </a:p>
        </p:txBody>
      </p:sp>
      <p:grpSp>
        <p:nvGrpSpPr>
          <p:cNvPr id="2" name="Group 1"/>
          <p:cNvGrpSpPr/>
          <p:nvPr/>
        </p:nvGrpSpPr>
        <p:grpSpPr>
          <a:xfrm>
            <a:off x="2256498" y="1295400"/>
            <a:ext cx="7116102" cy="2282150"/>
            <a:chOff x="46698" y="1870750"/>
            <a:chExt cx="7116102" cy="2282150"/>
          </a:xfrm>
        </p:grpSpPr>
        <p:sp>
          <p:nvSpPr>
            <p:cNvPr id="8" name="Text Box 47"/>
            <p:cNvSpPr txBox="1">
              <a:spLocks noChangeArrowheads="1"/>
            </p:cNvSpPr>
            <p:nvPr/>
          </p:nvSpPr>
          <p:spPr bwMode="auto">
            <a:xfrm>
              <a:off x="46698" y="2640676"/>
              <a:ext cx="1329210" cy="523220"/>
            </a:xfrm>
            <a:prstGeom prst="rect">
              <a:avLst/>
            </a:prstGeom>
            <a:noFill/>
            <a:ln w="9525">
              <a:noFill/>
              <a:miter lim="800000"/>
            </a:ln>
            <a:effectLst/>
          </p:spPr>
          <p:txBody>
            <a:bodyPr wrap="none">
              <a:spAutoFit/>
            </a:bodyPr>
            <a:lstStyle/>
            <a:p>
              <a:r>
                <a:rPr lang="en-US" sz="2800" b="1" dirty="0">
                  <a:solidFill>
                    <a:srgbClr val="008000"/>
                  </a:solidFill>
                  <a:effectLst>
                    <a:outerShdw blurRad="38100" dist="38100" dir="2700000" algn="tl">
                      <a:srgbClr val="C0C0C0"/>
                    </a:outerShdw>
                  </a:effectLst>
                </a:rPr>
                <a:t>Movie </a:t>
              </a:r>
              <a:r>
                <a:rPr lang="en-US" sz="2800" b="1" dirty="0" err="1">
                  <a:solidFill>
                    <a:srgbClr val="008000"/>
                  </a:solidFill>
                  <a:effectLst>
                    <a:outerShdw blurRad="38100" dist="38100" dir="2700000" algn="tl">
                      <a:srgbClr val="C0C0C0"/>
                    </a:outerShdw>
                  </a:effectLst>
                </a:rPr>
                <a:t>i</a:t>
              </a:r>
              <a:endParaRPr lang="en-US" sz="2800" b="1" dirty="0">
                <a:solidFill>
                  <a:srgbClr val="008000"/>
                </a:solidFill>
                <a:effectLst>
                  <a:outerShdw blurRad="38100" dist="38100" dir="2700000" algn="tl">
                    <a:srgbClr val="C0C0C0"/>
                  </a:outerShdw>
                </a:effectLst>
              </a:endParaRPr>
            </a:p>
          </p:txBody>
        </p:sp>
        <p:graphicFrame>
          <p:nvGraphicFramePr>
            <p:cNvPr id="9" name="Content Placeholder 2"/>
            <p:cNvGraphicFramePr/>
            <p:nvPr/>
          </p:nvGraphicFramePr>
          <p:xfrm>
            <a:off x="1420884" y="2606012"/>
            <a:ext cx="5741916" cy="1546888"/>
          </p:xfrm>
          <a:graphic>
            <a:graphicData uri="http://schemas.openxmlformats.org/drawingml/2006/table">
              <a:tbl>
                <a:tblPr bandRow="1">
                  <a:tableStyleId>{5C22544A-7EE6-4342-B048-85BDC9FD1C3A}</a:tableStyleId>
                </a:tblPr>
                <a:tblGrid>
                  <a:gridCol w="1259088"/>
                  <a:gridCol w="1282428"/>
                  <a:gridCol w="1379204"/>
                  <a:gridCol w="776309"/>
                  <a:gridCol w="1044887"/>
                </a:tblGrid>
                <a:tr h="784888">
                  <a:tc>
                    <a:txBody>
                      <a:bodyPr/>
                      <a:lstStyle/>
                      <a:p>
                        <a:r>
                          <a:rPr lang="en-US" sz="4400" dirty="0"/>
                          <a:t>0</a:t>
                        </a:r>
                        <a:endParaRPr lang="en-US" sz="4400" dirty="0"/>
                      </a:p>
                    </a:txBody>
                    <a:tcPr/>
                  </a:tc>
                  <a:tc>
                    <a:txBody>
                      <a:bodyPr/>
                      <a:lstStyle/>
                      <a:p>
                        <a:r>
                          <a:rPr lang="en-US" sz="4400" dirty="0"/>
                          <a:t>1</a:t>
                        </a:r>
                        <a:endParaRPr lang="en-US" sz="4400" dirty="0"/>
                      </a:p>
                    </a:txBody>
                    <a:tcPr/>
                  </a:tc>
                  <a:tc>
                    <a:txBody>
                      <a:bodyPr/>
                      <a:lstStyle/>
                      <a:p>
                        <a:r>
                          <a:rPr lang="en-US" sz="4400" dirty="0"/>
                          <a:t>1</a:t>
                        </a:r>
                        <a:endParaRPr lang="en-US" sz="4400" dirty="0"/>
                      </a:p>
                    </a:txBody>
                    <a:tcPr/>
                  </a:tc>
                  <a:tc>
                    <a:txBody>
                      <a:bodyPr/>
                      <a:lstStyle/>
                      <a:p>
                        <a:r>
                          <a:rPr lang="en-US" sz="4400" dirty="0"/>
                          <a:t>0</a:t>
                        </a:r>
                        <a:endParaRPr lang="en-US" sz="4400" dirty="0"/>
                      </a:p>
                    </a:txBody>
                    <a:tcPr/>
                  </a:tc>
                  <a:tc>
                    <a:txBody>
                      <a:bodyPr/>
                      <a:lstStyle/>
                      <a:p>
                        <a:r>
                          <a:rPr lang="en-US" sz="4400" dirty="0"/>
                          <a:t>…</a:t>
                        </a:r>
                        <a:endParaRPr lang="en-US" sz="4400" dirty="0"/>
                      </a:p>
                    </a:txBody>
                    <a:tcPr/>
                  </a:tc>
                </a:tr>
                <a:tr h="492183">
                  <a:tc>
                    <a:txBody>
                      <a:bodyPr/>
                      <a:lstStyle/>
                      <a:p>
                        <a:r>
                          <a:rPr lang="en-US" sz="4400" dirty="0"/>
                          <a:t>0.2</a:t>
                        </a:r>
                        <a:endParaRPr lang="en-US" sz="4400" dirty="0"/>
                      </a:p>
                    </a:txBody>
                    <a:tcPr/>
                  </a:tc>
                  <a:tc>
                    <a:txBody>
                      <a:bodyPr/>
                      <a:lstStyle/>
                      <a:p>
                        <a:r>
                          <a:rPr lang="en-US" sz="4400" dirty="0"/>
                          <a:t>.005</a:t>
                        </a:r>
                        <a:endParaRPr lang="en-US" sz="4400" dirty="0"/>
                      </a:p>
                    </a:txBody>
                    <a:tcPr/>
                  </a:tc>
                  <a:tc>
                    <a:txBody>
                      <a:bodyPr/>
                      <a:lstStyle/>
                      <a:p>
                        <a:r>
                          <a:rPr lang="en-US" sz="4400" dirty="0"/>
                          <a:t>0</a:t>
                        </a:r>
                        <a:endParaRPr lang="en-US" sz="4400" dirty="0"/>
                      </a:p>
                    </a:txBody>
                    <a:tcPr/>
                  </a:tc>
                  <a:tc>
                    <a:txBody>
                      <a:bodyPr/>
                      <a:lstStyle/>
                      <a:p>
                        <a:r>
                          <a:rPr lang="en-US" sz="4400" dirty="0"/>
                          <a:t>0</a:t>
                        </a:r>
                        <a:endParaRPr lang="en-US" sz="4400" dirty="0"/>
                      </a:p>
                    </a:txBody>
                    <a:tcPr/>
                  </a:tc>
                  <a:tc>
                    <a:txBody>
                      <a:bodyPr/>
                      <a:lstStyle/>
                      <a:p>
                        <a:r>
                          <a:rPr lang="en-US" sz="4400" dirty="0"/>
                          <a:t>0</a:t>
                        </a:r>
                        <a:endParaRPr lang="en-US" sz="4400" dirty="0"/>
                      </a:p>
                    </a:txBody>
                    <a:tcPr/>
                  </a:tc>
                </a:tr>
              </a:tbl>
            </a:graphicData>
          </a:graphic>
        </p:graphicFrame>
        <p:sp>
          <p:nvSpPr>
            <p:cNvPr id="10" name="Text Box 47"/>
            <p:cNvSpPr txBox="1">
              <a:spLocks noChangeArrowheads="1"/>
            </p:cNvSpPr>
            <p:nvPr/>
          </p:nvSpPr>
          <p:spPr bwMode="auto">
            <a:xfrm>
              <a:off x="116795" y="3482975"/>
              <a:ext cx="1164037" cy="523220"/>
            </a:xfrm>
            <a:prstGeom prst="rect">
              <a:avLst/>
            </a:prstGeom>
            <a:noFill/>
            <a:ln w="9525">
              <a:noFill/>
              <a:miter lim="800000"/>
            </a:ln>
            <a:effectLst/>
          </p:spPr>
          <p:txBody>
            <a:bodyPr wrap="none">
              <a:spAutoFit/>
            </a:bodyPr>
            <a:lstStyle/>
            <a:p>
              <a:r>
                <a:rPr lang="en-US" sz="2800" b="1" dirty="0">
                  <a:solidFill>
                    <a:srgbClr val="008000"/>
                  </a:solidFill>
                  <a:effectLst>
                    <a:outerShdw blurRad="38100" dist="38100" dir="2700000" algn="tl">
                      <a:srgbClr val="C0C0C0"/>
                    </a:outerShdw>
                  </a:effectLst>
                </a:rPr>
                <a:t>User x</a:t>
              </a:r>
              <a:endParaRPr lang="en-US" sz="2800" b="1" dirty="0">
                <a:solidFill>
                  <a:srgbClr val="008000"/>
                </a:solidFill>
                <a:effectLst>
                  <a:outerShdw blurRad="38100" dist="38100" dir="2700000" algn="tl">
                    <a:srgbClr val="C0C0C0"/>
                  </a:outerShdw>
                </a:effectLst>
              </a:endParaRPr>
            </a:p>
          </p:txBody>
        </p:sp>
        <p:sp>
          <p:nvSpPr>
            <p:cNvPr id="11" name="Text Box 42"/>
            <p:cNvSpPr txBox="1">
              <a:spLocks noChangeArrowheads="1"/>
            </p:cNvSpPr>
            <p:nvPr/>
          </p:nvSpPr>
          <p:spPr bwMode="auto">
            <a:xfrm>
              <a:off x="1478686" y="1870750"/>
              <a:ext cx="1324402" cy="707886"/>
            </a:xfrm>
            <a:prstGeom prst="rect">
              <a:avLst/>
            </a:prstGeom>
            <a:noFill/>
            <a:ln w="9525">
              <a:noFill/>
              <a:miter lim="800000"/>
            </a:ln>
            <a:effectLst/>
          </p:spPr>
          <p:txBody>
            <a:bodyPr wrap="none">
              <a:spAutoFit/>
            </a:bodyPr>
            <a:lstStyle/>
            <a:p>
              <a:r>
                <a:rPr lang="en-US" sz="2000" b="1" dirty="0">
                  <a:solidFill>
                    <a:srgbClr val="0066FF"/>
                  </a:solidFill>
                  <a:effectLst>
                    <a:outerShdw blurRad="38100" dist="38100" dir="2700000" algn="tl">
                      <a:srgbClr val="C0C0C0"/>
                    </a:outerShdw>
                  </a:effectLst>
                </a:rPr>
                <a:t>Melissa</a:t>
              </a:r>
              <a:endParaRPr lang="en-US" sz="2000" b="1" dirty="0">
                <a:solidFill>
                  <a:srgbClr val="0066FF"/>
                </a:solidFill>
                <a:effectLst>
                  <a:outerShdw blurRad="38100" dist="38100" dir="2700000" algn="tl">
                    <a:srgbClr val="C0C0C0"/>
                  </a:outerShdw>
                </a:effectLst>
              </a:endParaRPr>
            </a:p>
            <a:p>
              <a:r>
                <a:rPr lang="en-US" sz="2000" b="1" dirty="0">
                  <a:solidFill>
                    <a:srgbClr val="0066FF"/>
                  </a:solidFill>
                  <a:effectLst>
                    <a:outerShdw blurRad="38100" dist="38100" dir="2700000" algn="tl">
                      <a:srgbClr val="C0C0C0"/>
                    </a:outerShdw>
                  </a:effectLst>
                </a:rPr>
                <a:t>McCarthy</a:t>
              </a:r>
              <a:endParaRPr lang="en-US" sz="2000" b="1" dirty="0">
                <a:solidFill>
                  <a:srgbClr val="0066FF"/>
                </a:solidFill>
                <a:effectLst>
                  <a:outerShdw blurRad="38100" dist="38100" dir="2700000" algn="tl">
                    <a:srgbClr val="C0C0C0"/>
                  </a:outerShdw>
                </a:effectLst>
              </a:endParaRPr>
            </a:p>
          </p:txBody>
        </p:sp>
        <p:sp>
          <p:nvSpPr>
            <p:cNvPr id="12" name="Text Box 42"/>
            <p:cNvSpPr txBox="1">
              <a:spLocks noChangeArrowheads="1"/>
            </p:cNvSpPr>
            <p:nvPr/>
          </p:nvSpPr>
          <p:spPr bwMode="auto">
            <a:xfrm>
              <a:off x="3052891" y="1870750"/>
              <a:ext cx="811441" cy="707886"/>
            </a:xfrm>
            <a:prstGeom prst="rect">
              <a:avLst/>
            </a:prstGeom>
            <a:noFill/>
            <a:ln w="9525">
              <a:noFill/>
              <a:miter lim="800000"/>
            </a:ln>
            <a:effectLst/>
          </p:spPr>
          <p:txBody>
            <a:bodyPr wrap="none">
              <a:spAutoFit/>
            </a:bodyPr>
            <a:lstStyle/>
            <a:p>
              <a:r>
                <a:rPr lang="en-US" sz="2000" b="1" dirty="0">
                  <a:solidFill>
                    <a:srgbClr val="0066FF"/>
                  </a:solidFill>
                  <a:effectLst>
                    <a:outerShdw blurRad="38100" dist="38100" dir="2700000" algn="tl">
                      <a:srgbClr val="C0C0C0"/>
                    </a:outerShdw>
                  </a:effectLst>
                </a:rPr>
                <a:t>Actor</a:t>
              </a:r>
              <a:endParaRPr lang="en-US" sz="2000" b="1" dirty="0">
                <a:solidFill>
                  <a:srgbClr val="0066FF"/>
                </a:solidFill>
                <a:effectLst>
                  <a:outerShdw blurRad="38100" dist="38100" dir="2700000" algn="tl">
                    <a:srgbClr val="C0C0C0"/>
                  </a:outerShdw>
                </a:effectLst>
              </a:endParaRPr>
            </a:p>
            <a:p>
              <a:r>
                <a:rPr lang="en-US" sz="2000" b="1" dirty="0">
                  <a:solidFill>
                    <a:srgbClr val="0066FF"/>
                  </a:solidFill>
                  <a:effectLst>
                    <a:outerShdw blurRad="38100" dist="38100" dir="2700000" algn="tl">
                      <a:srgbClr val="C0C0C0"/>
                    </a:outerShdw>
                  </a:effectLst>
                </a:rPr>
                <a:t>A</a:t>
              </a:r>
              <a:endParaRPr lang="en-US" sz="2000" b="1" dirty="0">
                <a:solidFill>
                  <a:srgbClr val="0066FF"/>
                </a:solidFill>
                <a:effectLst>
                  <a:outerShdw blurRad="38100" dist="38100" dir="2700000" algn="tl">
                    <a:srgbClr val="C0C0C0"/>
                  </a:outerShdw>
                </a:effectLst>
              </a:endParaRPr>
            </a:p>
          </p:txBody>
        </p:sp>
        <p:sp>
          <p:nvSpPr>
            <p:cNvPr id="13" name="Text Box 42"/>
            <p:cNvSpPr txBox="1">
              <a:spLocks noChangeArrowheads="1"/>
            </p:cNvSpPr>
            <p:nvPr/>
          </p:nvSpPr>
          <p:spPr bwMode="auto">
            <a:xfrm>
              <a:off x="4266555" y="1870750"/>
              <a:ext cx="811441" cy="707886"/>
            </a:xfrm>
            <a:prstGeom prst="rect">
              <a:avLst/>
            </a:prstGeom>
            <a:noFill/>
            <a:ln w="9525">
              <a:noFill/>
              <a:miter lim="800000"/>
            </a:ln>
            <a:effectLst/>
          </p:spPr>
          <p:txBody>
            <a:bodyPr wrap="none">
              <a:spAutoFit/>
            </a:bodyPr>
            <a:lstStyle/>
            <a:p>
              <a:r>
                <a:rPr lang="en-US" sz="2000" b="1" dirty="0">
                  <a:solidFill>
                    <a:srgbClr val="0066FF"/>
                  </a:solidFill>
                  <a:effectLst>
                    <a:outerShdw blurRad="38100" dist="38100" dir="2700000" algn="tl">
                      <a:srgbClr val="C0C0C0"/>
                    </a:outerShdw>
                  </a:effectLst>
                </a:rPr>
                <a:t>Actor</a:t>
              </a:r>
              <a:endParaRPr lang="en-US" sz="2000" b="1" dirty="0">
                <a:solidFill>
                  <a:srgbClr val="0066FF"/>
                </a:solidFill>
                <a:effectLst>
                  <a:outerShdw blurRad="38100" dist="38100" dir="2700000" algn="tl">
                    <a:srgbClr val="C0C0C0"/>
                  </a:outerShdw>
                </a:effectLst>
              </a:endParaRPr>
            </a:p>
            <a:p>
              <a:r>
                <a:rPr lang="en-US" sz="2000" b="1" dirty="0">
                  <a:solidFill>
                    <a:srgbClr val="0066FF"/>
                  </a:solidFill>
                  <a:effectLst>
                    <a:outerShdw blurRad="38100" dist="38100" dir="2700000" algn="tl">
                      <a:srgbClr val="C0C0C0"/>
                    </a:outerShdw>
                  </a:effectLst>
                </a:rPr>
                <a:t>B</a:t>
              </a:r>
              <a:endParaRPr lang="en-US" sz="2000" b="1" dirty="0">
                <a:solidFill>
                  <a:srgbClr val="0066FF"/>
                </a:solidFill>
                <a:effectLst>
                  <a:outerShdw blurRad="38100" dist="38100" dir="2700000" algn="tl">
                    <a:srgbClr val="C0C0C0"/>
                  </a:outerShdw>
                </a:effectLst>
              </a:endParaRPr>
            </a:p>
          </p:txBody>
        </p:sp>
        <p:sp>
          <p:nvSpPr>
            <p:cNvPr id="14" name="Text Box 42"/>
            <p:cNvSpPr txBox="1">
              <a:spLocks noChangeArrowheads="1"/>
            </p:cNvSpPr>
            <p:nvPr/>
          </p:nvSpPr>
          <p:spPr bwMode="auto">
            <a:xfrm>
              <a:off x="5467001" y="2129529"/>
              <a:ext cx="441146" cy="400110"/>
            </a:xfrm>
            <a:prstGeom prst="rect">
              <a:avLst/>
            </a:prstGeom>
            <a:noFill/>
            <a:ln w="9525">
              <a:noFill/>
              <a:miter lim="800000"/>
            </a:ln>
            <a:effectLst/>
          </p:spPr>
          <p:txBody>
            <a:bodyPr wrap="none">
              <a:spAutoFit/>
            </a:bodyPr>
            <a:lstStyle/>
            <a:p>
              <a:r>
                <a:rPr lang="en-US" sz="2000" b="1" dirty="0">
                  <a:solidFill>
                    <a:srgbClr val="0066FF"/>
                  </a:solidFill>
                  <a:effectLst>
                    <a:outerShdw blurRad="38100" dist="38100" dir="2700000" algn="tl">
                      <a:srgbClr val="C0C0C0"/>
                    </a:outerShdw>
                  </a:effectLst>
                </a:rPr>
                <a:t>…</a:t>
              </a:r>
              <a:endParaRPr lang="en-US" sz="2000" b="1" dirty="0">
                <a:solidFill>
                  <a:srgbClr val="0066FF"/>
                </a:solidFill>
                <a:effectLst>
                  <a:outerShdw blurRad="38100" dist="38100" dir="2700000" algn="tl">
                    <a:srgbClr val="C0C0C0"/>
                  </a:outerShdw>
                </a:effectLst>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723">
                                            <p:txEl>
                                              <p:pRg st="6" end="6"/>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0723">
                                            <p:txEl>
                                              <p:pRg st="8" end="8"/>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072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3" grpId="0" uiExpand="1"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7" y="286605"/>
            <a:ext cx="8793473" cy="780196"/>
          </a:xfrm>
        </p:spPr>
        <p:txBody>
          <a:bodyPr/>
          <a:lstStyle/>
          <a:p>
            <a:r>
              <a:rPr lang="en-US" dirty="0"/>
              <a:t>Pros: Content-based Approach</a:t>
            </a:r>
            <a:endParaRPr lang="en-US" dirty="0"/>
          </a:p>
        </p:txBody>
      </p:sp>
      <p:sp>
        <p:nvSpPr>
          <p:cNvPr id="3" name="Content Placeholder 2"/>
          <p:cNvSpPr>
            <a:spLocks noGrp="1"/>
          </p:cNvSpPr>
          <p:nvPr>
            <p:ph idx="1"/>
          </p:nvPr>
        </p:nvSpPr>
        <p:spPr>
          <a:xfrm>
            <a:off x="1097287" y="1295400"/>
            <a:ext cx="10408913" cy="4953000"/>
          </a:xfrm>
        </p:spPr>
        <p:txBody>
          <a:bodyPr>
            <a:normAutofit/>
          </a:bodyPr>
          <a:lstStyle/>
          <a:p>
            <a:r>
              <a:rPr lang="en-US" sz="3600" b="1" dirty="0">
                <a:solidFill>
                  <a:srgbClr val="008000"/>
                </a:solidFill>
              </a:rPr>
              <a:t>+: No need for data on other users</a:t>
            </a:r>
            <a:endParaRPr lang="en-US" sz="3600" b="1" dirty="0">
              <a:solidFill>
                <a:srgbClr val="008000"/>
              </a:solidFill>
            </a:endParaRPr>
          </a:p>
          <a:p>
            <a:pPr lvl="1"/>
            <a:r>
              <a:rPr lang="en-US" sz="3200" dirty="0"/>
              <a:t>No user sparsity problems</a:t>
            </a:r>
            <a:endParaRPr lang="en-US" sz="3200" dirty="0"/>
          </a:p>
          <a:p>
            <a:r>
              <a:rPr lang="en-US" sz="3600" b="1" dirty="0">
                <a:solidFill>
                  <a:srgbClr val="008000"/>
                </a:solidFill>
              </a:rPr>
              <a:t>+: Able to recommend to users with unique tastes</a:t>
            </a:r>
            <a:endParaRPr lang="en-US" sz="3600" b="1" dirty="0">
              <a:solidFill>
                <a:srgbClr val="008000"/>
              </a:solidFill>
            </a:endParaRPr>
          </a:p>
          <a:p>
            <a:r>
              <a:rPr lang="en-US" sz="3600" b="1" dirty="0">
                <a:solidFill>
                  <a:srgbClr val="008000"/>
                </a:solidFill>
              </a:rPr>
              <a:t>+: Able to recommend new &amp; unpopular items</a:t>
            </a:r>
            <a:endParaRPr lang="en-US" sz="3600" b="1" dirty="0">
              <a:solidFill>
                <a:srgbClr val="008000"/>
              </a:solidFill>
            </a:endParaRPr>
          </a:p>
          <a:p>
            <a:pPr lvl="1"/>
            <a:r>
              <a:rPr lang="en-US" sz="3200" dirty="0"/>
              <a:t>No first-rater problem</a:t>
            </a:r>
            <a:endParaRPr lang="en-US" sz="3200" dirty="0"/>
          </a:p>
          <a:p>
            <a:r>
              <a:rPr lang="en-US" sz="3600" b="1" dirty="0">
                <a:solidFill>
                  <a:srgbClr val="008000"/>
                </a:solidFill>
              </a:rPr>
              <a:t>+: Able to provide explanations</a:t>
            </a:r>
            <a:endParaRPr lang="en-US" sz="3600" b="1" dirty="0">
              <a:solidFill>
                <a:srgbClr val="008000"/>
              </a:solidFill>
            </a:endParaRPr>
          </a:p>
          <a:p>
            <a:pPr lvl="1"/>
            <a:r>
              <a:rPr lang="en-US" sz="3200" dirty="0"/>
              <a:t>Just list the content-features that caused an item to be recommended</a:t>
            </a:r>
            <a:endParaRPr lang="en-US" sz="3200" dirty="0"/>
          </a:p>
        </p:txBody>
      </p:sp>
      <p:sp>
        <p:nvSpPr>
          <p:cNvPr id="4" name="Date Placeholder 3"/>
          <p:cNvSpPr>
            <a:spLocks noGrp="1"/>
          </p:cNvSpPr>
          <p:nvPr>
            <p:ph type="dt" sz="half" idx="10"/>
          </p:nvPr>
        </p:nvSpPr>
        <p:spPr/>
        <p:txBody>
          <a:bodyPr/>
          <a:lstStyle/>
          <a:p>
            <a:fld id="{1CB0A9BF-0B54-48FE-BB29-CBBAEC8A3C0C}" type="datetime1">
              <a:rPr lang="en-US" smtClean="0"/>
            </a:fld>
            <a:endParaRPr lang="en-US"/>
          </a:p>
        </p:txBody>
      </p:sp>
      <p:sp>
        <p:nvSpPr>
          <p:cNvPr id="6" name="Slide Number Placeholder 5"/>
          <p:cNvSpPr>
            <a:spLocks noGrp="1"/>
          </p:cNvSpPr>
          <p:nvPr>
            <p:ph type="sldNum" sz="quarter" idx="12"/>
          </p:nvPr>
        </p:nvSpPr>
        <p:spPr/>
        <p:txBody>
          <a:bodyPr/>
          <a:lstStyle/>
          <a:p>
            <a:fld id="{19B12225-5612-419B-A8D5-4B8EEE4C217E}" type="slidenum">
              <a:rPr lang="en-US" smtClean="0"/>
            </a:fld>
            <a:endParaRPr 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a:xfrm>
            <a:off x="1219200" y="286606"/>
            <a:ext cx="9296400" cy="737085"/>
          </a:xfrm>
        </p:spPr>
        <p:txBody>
          <a:bodyPr>
            <a:normAutofit/>
          </a:bodyPr>
          <a:lstStyle/>
          <a:p>
            <a:pPr eaLnBrk="1" hangingPunct="1"/>
            <a:r>
              <a:rPr lang="en-US" dirty="0"/>
              <a:t>Cons: Content-based Approach</a:t>
            </a:r>
            <a:endParaRPr lang="en-US" dirty="0"/>
          </a:p>
        </p:txBody>
      </p:sp>
      <p:sp>
        <p:nvSpPr>
          <p:cNvPr id="32771" name="Rectangle 3"/>
          <p:cNvSpPr>
            <a:spLocks noGrp="1" noChangeArrowheads="1"/>
          </p:cNvSpPr>
          <p:nvPr>
            <p:ph idx="1"/>
          </p:nvPr>
        </p:nvSpPr>
        <p:spPr>
          <a:xfrm>
            <a:off x="1219200" y="1295401"/>
            <a:ext cx="10515600" cy="5257801"/>
          </a:xfrm>
        </p:spPr>
        <p:txBody>
          <a:bodyPr>
            <a:normAutofit/>
          </a:bodyPr>
          <a:lstStyle/>
          <a:p>
            <a:r>
              <a:rPr lang="en-US" sz="3200" b="1" dirty="0">
                <a:solidFill>
                  <a:srgbClr val="C00000"/>
                </a:solidFill>
              </a:rPr>
              <a:t>– </a:t>
            </a:r>
            <a:r>
              <a:rPr lang="en-US" sz="3600" b="1" dirty="0">
                <a:solidFill>
                  <a:srgbClr val="C00000"/>
                </a:solidFill>
              </a:rPr>
              <a:t>Finding the appropriate features is hard</a:t>
            </a:r>
            <a:endParaRPr lang="en-US" sz="3600" b="1" dirty="0">
              <a:solidFill>
                <a:srgbClr val="C00000"/>
              </a:solidFill>
            </a:endParaRPr>
          </a:p>
          <a:p>
            <a:pPr lvl="1" eaLnBrk="1" hangingPunct="1"/>
            <a:r>
              <a:rPr lang="en-US" sz="3200" dirty="0"/>
              <a:t>E.g., images, movies, music</a:t>
            </a:r>
            <a:endParaRPr lang="en-US" sz="3200" dirty="0"/>
          </a:p>
          <a:p>
            <a:r>
              <a:rPr lang="en-US" sz="3600" b="1" dirty="0">
                <a:solidFill>
                  <a:srgbClr val="C00000"/>
                </a:solidFill>
              </a:rPr>
              <a:t>– Recommendations for new users</a:t>
            </a:r>
            <a:endParaRPr lang="en-US" sz="3600" b="1" dirty="0">
              <a:solidFill>
                <a:srgbClr val="C00000"/>
              </a:solidFill>
            </a:endParaRPr>
          </a:p>
          <a:p>
            <a:pPr lvl="1"/>
            <a:r>
              <a:rPr lang="en-US" sz="3200" b="1" dirty="0">
                <a:solidFill>
                  <a:schemeClr val="tx1"/>
                </a:solidFill>
              </a:rPr>
              <a:t>How to build a user profile?</a:t>
            </a:r>
            <a:endParaRPr lang="en-US" sz="3200" b="1" dirty="0">
              <a:solidFill>
                <a:schemeClr val="tx1"/>
              </a:solidFill>
            </a:endParaRPr>
          </a:p>
          <a:p>
            <a:r>
              <a:rPr lang="en-US" sz="3600" b="1" dirty="0">
                <a:solidFill>
                  <a:srgbClr val="C00000"/>
                </a:solidFill>
              </a:rPr>
              <a:t>– Overspecialization</a:t>
            </a:r>
            <a:endParaRPr lang="en-US" sz="3600" b="1" dirty="0">
              <a:solidFill>
                <a:srgbClr val="C00000"/>
              </a:solidFill>
            </a:endParaRPr>
          </a:p>
          <a:p>
            <a:pPr lvl="1" eaLnBrk="1" hangingPunct="1"/>
            <a:r>
              <a:rPr lang="en-US" sz="3200" dirty="0"/>
              <a:t>Never recommends items outside user's content profile</a:t>
            </a:r>
            <a:endParaRPr lang="en-US" sz="3200" dirty="0"/>
          </a:p>
          <a:p>
            <a:pPr lvl="1" eaLnBrk="1" hangingPunct="1"/>
            <a:r>
              <a:rPr lang="en-US" sz="3200" dirty="0"/>
              <a:t>People might have multiple interests</a:t>
            </a:r>
            <a:endParaRPr lang="en-US" sz="3200" dirty="0"/>
          </a:p>
          <a:p>
            <a:pPr lvl="1"/>
            <a:r>
              <a:rPr lang="en-US" sz="3200" b="1" dirty="0"/>
              <a:t>Unable to exploit quality judgments of other users</a:t>
            </a:r>
            <a:endParaRPr lang="en-US" sz="3200" b="1" dirty="0"/>
          </a:p>
        </p:txBody>
      </p:sp>
      <p:sp>
        <p:nvSpPr>
          <p:cNvPr id="4" name="Date Placeholder 3"/>
          <p:cNvSpPr>
            <a:spLocks noGrp="1"/>
          </p:cNvSpPr>
          <p:nvPr>
            <p:ph type="dt" sz="half" idx="10"/>
          </p:nvPr>
        </p:nvSpPr>
        <p:spPr/>
        <p:txBody>
          <a:bodyPr/>
          <a:lstStyle/>
          <a:p>
            <a:fld id="{2341E877-BBA3-4697-A875-736E79ABF408}" type="datetime1">
              <a:rPr lang="en-US" smtClean="0"/>
            </a:fld>
            <a:endParaRPr lang="en-US"/>
          </a:p>
        </p:txBody>
      </p:sp>
      <p:sp>
        <p:nvSpPr>
          <p:cNvPr id="5" name="Slide Number Placeholder 4"/>
          <p:cNvSpPr>
            <a:spLocks noGrp="1"/>
          </p:cNvSpPr>
          <p:nvPr>
            <p:ph type="sldNum" sz="quarter" idx="12"/>
          </p:nvPr>
        </p:nvSpPr>
        <p:spPr/>
        <p:txBody>
          <a:bodyPr/>
          <a:lstStyle/>
          <a:p>
            <a:fld id="{19B12225-5612-419B-A8D5-4B8EEE4C217E}" type="slidenum">
              <a:rPr lang="en-US" smtClean="0"/>
            </a:fld>
            <a:endParaRPr 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ctrTitle"/>
          </p:nvPr>
        </p:nvSpPr>
        <p:spPr>
          <a:xfrm>
            <a:off x="1905000" y="2128765"/>
            <a:ext cx="8610600" cy="1753082"/>
          </a:xfrm>
        </p:spPr>
        <p:txBody>
          <a:bodyPr>
            <a:noAutofit/>
          </a:bodyPr>
          <a:lstStyle/>
          <a:p>
            <a:r>
              <a:rPr lang="en-US" altLang="zh-CN" sz="4800" dirty="0">
                <a:latin typeface="Calibri"/>
                <a:ea typeface="MS PGothic" charset="0"/>
                <a:cs typeface="Calibri"/>
              </a:rPr>
              <a:t>Collaborative Filtering: User-User</a:t>
            </a:r>
            <a:endParaRPr lang="en-US" altLang="zh-CN" sz="4800" dirty="0">
              <a:latin typeface="Calibri"/>
              <a:ea typeface="MS PGothic" charset="0"/>
              <a:cs typeface="Calibri"/>
            </a:endParaRPr>
          </a:p>
        </p:txBody>
      </p:sp>
      <p:pic>
        <p:nvPicPr>
          <p:cNvPr id="7" name="Picture 6"/>
          <p:cNvPicPr>
            <a:picLocks noChangeAspect="1"/>
          </p:cNvPicPr>
          <p:nvPr/>
        </p:nvPicPr>
        <p:blipFill>
          <a:blip r:embed="rId1"/>
          <a:stretch>
            <a:fillRect/>
          </a:stretch>
        </p:blipFill>
        <p:spPr>
          <a:xfrm>
            <a:off x="4838595" y="4817141"/>
            <a:ext cx="2517130" cy="538423"/>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0662"/>
    </mc:Choice>
    <mc:Fallback>
      <p:transition spd="slow" advTm="10662"/>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Collaborative filtering</a:t>
            </a:r>
            <a:endParaRPr lang="en-US" dirty="0"/>
          </a:p>
        </p:txBody>
      </p:sp>
      <p:sp>
        <p:nvSpPr>
          <p:cNvPr id="3" name="Content Placeholder 2"/>
          <p:cNvSpPr>
            <a:spLocks noGrp="1"/>
          </p:cNvSpPr>
          <p:nvPr>
            <p:ph idx="1"/>
          </p:nvPr>
        </p:nvSpPr>
        <p:spPr/>
        <p:txBody>
          <a:bodyPr/>
          <a:lstStyle/>
          <a:p>
            <a:pPr algn="just"/>
            <a:r>
              <a:rPr lang="en-US" sz="4000" dirty="0"/>
              <a:t>Instead of using content features of items to determine what to recommend </a:t>
            </a:r>
            <a:endParaRPr lang="en-US" sz="4000" dirty="0"/>
          </a:p>
          <a:p>
            <a:pPr marL="0" indent="0" algn="just"/>
            <a:r>
              <a:rPr lang="en-US" sz="4000" dirty="0"/>
              <a:t>Find similar users and recommend items that they like!</a:t>
            </a:r>
            <a:endParaRPr lang="en-US" sz="4000" dirty="0"/>
          </a:p>
          <a:p>
            <a:pPr algn="just"/>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a:xfrm>
            <a:off x="685800" y="286605"/>
            <a:ext cx="11201400" cy="743953"/>
          </a:xfrm>
        </p:spPr>
        <p:txBody>
          <a:bodyPr>
            <a:normAutofit fontScale="90000"/>
          </a:bodyPr>
          <a:lstStyle/>
          <a:p>
            <a:pPr eaLnBrk="1" hangingPunct="1"/>
            <a:r>
              <a:rPr lang="en-US" dirty="0"/>
              <a:t>Collaborative Filtering</a:t>
            </a:r>
            <a:br>
              <a:rPr lang="en-US" dirty="0"/>
            </a:br>
            <a:r>
              <a:rPr lang="en-US" sz="3600" dirty="0"/>
              <a:t>Version 1: "User-User" Collaborative Filtering</a:t>
            </a:r>
            <a:endParaRPr lang="en-US" sz="3600" dirty="0"/>
          </a:p>
        </p:txBody>
      </p:sp>
      <p:sp>
        <p:nvSpPr>
          <p:cNvPr id="47107" name="Rectangle 3"/>
          <p:cNvSpPr>
            <a:spLocks noGrp="1" noChangeArrowheads="1"/>
          </p:cNvSpPr>
          <p:nvPr>
            <p:ph idx="1"/>
          </p:nvPr>
        </p:nvSpPr>
        <p:spPr>
          <a:xfrm>
            <a:off x="1981200" y="1295401"/>
            <a:ext cx="8153400" cy="5257801"/>
          </a:xfrm>
        </p:spPr>
        <p:txBody>
          <a:bodyPr>
            <a:normAutofit lnSpcReduction="10000"/>
          </a:bodyPr>
          <a:lstStyle/>
          <a:p>
            <a:pPr eaLnBrk="1" hangingPunct="1"/>
            <a:r>
              <a:rPr lang="en-US" sz="3200" dirty="0">
                <a:solidFill>
                  <a:srgbClr val="0000FF"/>
                </a:solidFill>
              </a:rPr>
              <a:t>Consider user </a:t>
            </a:r>
            <a:r>
              <a:rPr lang="en-US" sz="3200" b="1" i="1" dirty="0">
                <a:solidFill>
                  <a:srgbClr val="0000FF"/>
                </a:solidFill>
              </a:rPr>
              <a:t>x</a:t>
            </a:r>
            <a:endParaRPr lang="en-US" sz="3200" b="1" i="1" dirty="0">
              <a:solidFill>
                <a:srgbClr val="0000FF"/>
              </a:solidFill>
            </a:endParaRPr>
          </a:p>
          <a:p>
            <a:pPr eaLnBrk="1" hangingPunct="1"/>
            <a:r>
              <a:rPr lang="en-US" sz="3200" dirty="0">
                <a:solidFill>
                  <a:srgbClr val="0000FF"/>
                </a:solidFill>
              </a:rPr>
              <a:t>and unrated item </a:t>
            </a:r>
            <a:r>
              <a:rPr lang="en-US" sz="3200" b="1" i="1" dirty="0" err="1">
                <a:solidFill>
                  <a:srgbClr val="0000FF"/>
                </a:solidFill>
              </a:rPr>
              <a:t>i</a:t>
            </a:r>
            <a:endParaRPr lang="en-US" sz="3200" b="1" i="1" dirty="0">
              <a:solidFill>
                <a:srgbClr val="0000FF"/>
              </a:solidFill>
            </a:endParaRPr>
          </a:p>
          <a:p>
            <a:pPr lvl="8"/>
            <a:endParaRPr lang="en-US" sz="2000" dirty="0"/>
          </a:p>
          <a:p>
            <a:pPr eaLnBrk="1" hangingPunct="1"/>
            <a:r>
              <a:rPr lang="en-US" sz="3200" dirty="0"/>
              <a:t>Find set </a:t>
            </a:r>
            <a:r>
              <a:rPr lang="en-US" sz="3200" b="1" i="1" dirty="0"/>
              <a:t>N</a:t>
            </a:r>
            <a:r>
              <a:rPr lang="en-US" sz="3200" dirty="0"/>
              <a:t> of other </a:t>
            </a:r>
            <a:br>
              <a:rPr lang="en-US" sz="3200" dirty="0"/>
            </a:br>
            <a:r>
              <a:rPr lang="en-US" sz="3200" dirty="0"/>
              <a:t>users whose ratings </a:t>
            </a:r>
            <a:br>
              <a:rPr lang="en-US" sz="3200" dirty="0"/>
            </a:br>
            <a:r>
              <a:rPr lang="en-US" sz="3200" dirty="0"/>
              <a:t>are “</a:t>
            </a:r>
            <a:r>
              <a:rPr lang="en-US" sz="3200" b="1" dirty="0">
                <a:solidFill>
                  <a:srgbClr val="FF0066"/>
                </a:solidFill>
              </a:rPr>
              <a:t>similar</a:t>
            </a:r>
            <a:r>
              <a:rPr lang="en-US" sz="3200" dirty="0"/>
              <a:t>” to </a:t>
            </a:r>
            <a:br>
              <a:rPr lang="en-US" sz="3200" dirty="0"/>
            </a:br>
            <a:r>
              <a:rPr lang="en-US" sz="3200" b="1" i="1" dirty="0"/>
              <a:t>x</a:t>
            </a:r>
            <a:r>
              <a:rPr lang="en-US" sz="3200" dirty="0"/>
              <a:t>’s ratings</a:t>
            </a:r>
            <a:endParaRPr lang="en-US" sz="3200" dirty="0"/>
          </a:p>
          <a:p>
            <a:pPr lvl="8"/>
            <a:endParaRPr lang="en-US" sz="2000" dirty="0"/>
          </a:p>
          <a:p>
            <a:pPr eaLnBrk="1" hangingPunct="1"/>
            <a:r>
              <a:rPr lang="en-US" sz="3200" dirty="0"/>
              <a:t>Estimate </a:t>
            </a:r>
            <a:r>
              <a:rPr lang="en-US" sz="3200" b="1" i="1" dirty="0"/>
              <a:t>x</a:t>
            </a:r>
            <a:r>
              <a:rPr lang="en-US" sz="3200" dirty="0"/>
              <a:t>’s ratings </a:t>
            </a:r>
            <a:br>
              <a:rPr lang="en-US" sz="3200" dirty="0"/>
            </a:br>
            <a:r>
              <a:rPr lang="en-US" sz="3200" dirty="0"/>
              <a:t>for </a:t>
            </a:r>
            <a:r>
              <a:rPr lang="en-US" sz="3200" b="1" i="1" dirty="0" err="1"/>
              <a:t>i</a:t>
            </a:r>
            <a:r>
              <a:rPr lang="en-US" sz="3200" dirty="0"/>
              <a:t> based on ratings for </a:t>
            </a:r>
            <a:r>
              <a:rPr lang="en-US" sz="3200" b="1" i="1" dirty="0" err="1"/>
              <a:t>i</a:t>
            </a:r>
            <a:br>
              <a:rPr lang="en-US" sz="3200" dirty="0"/>
            </a:br>
            <a:r>
              <a:rPr lang="en-US" sz="3200" dirty="0"/>
              <a:t>of users in </a:t>
            </a:r>
            <a:r>
              <a:rPr lang="en-US" sz="3200" b="1" i="1" dirty="0"/>
              <a:t>N</a:t>
            </a:r>
            <a:endParaRPr lang="en-US" sz="3200" b="1" i="1" dirty="0"/>
          </a:p>
          <a:p>
            <a:pPr eaLnBrk="1" hangingPunct="1"/>
            <a:endParaRPr lang="en-US" dirty="0"/>
          </a:p>
        </p:txBody>
      </p:sp>
      <p:sp>
        <p:nvSpPr>
          <p:cNvPr id="4" name="Date Placeholder 3"/>
          <p:cNvSpPr>
            <a:spLocks noGrp="1"/>
          </p:cNvSpPr>
          <p:nvPr>
            <p:ph type="dt" sz="half" idx="10"/>
          </p:nvPr>
        </p:nvSpPr>
        <p:spPr/>
        <p:txBody>
          <a:bodyPr/>
          <a:lstStyle/>
          <a:p>
            <a:fld id="{C73F6A19-DA08-4A97-B755-697B8BBCB770}" type="datetime1">
              <a:rPr lang="en-US" smtClean="0"/>
            </a:fld>
            <a:endParaRPr lang="en-US"/>
          </a:p>
        </p:txBody>
      </p:sp>
      <p:sp>
        <p:nvSpPr>
          <p:cNvPr id="5" name="Slide Number Placeholder 4"/>
          <p:cNvSpPr>
            <a:spLocks noGrp="1"/>
          </p:cNvSpPr>
          <p:nvPr>
            <p:ph type="sldNum" sz="quarter" idx="12"/>
          </p:nvPr>
        </p:nvSpPr>
        <p:spPr/>
        <p:txBody>
          <a:bodyPr/>
          <a:lstStyle/>
          <a:p>
            <a:fld id="{19B12225-5612-419B-A8D5-4B8EEE4C217E}" type="slidenum">
              <a:rPr lang="en-US" smtClean="0"/>
            </a:fld>
            <a:endParaRPr lang="en-US"/>
          </a:p>
        </p:txBody>
      </p:sp>
      <p:pic>
        <p:nvPicPr>
          <p:cNvPr id="32772" name="Picture 4" descr="Figure"/>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987960" y="1209674"/>
            <a:ext cx="4603840" cy="4276726"/>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6172200" y="2492298"/>
            <a:ext cx="762000" cy="304800"/>
          </a:xfrm>
          <a:prstGeom prst="rect">
            <a:avLst/>
          </a:prstGeom>
          <a:solidFill>
            <a:schemeClr val="bg1"/>
          </a:solidFill>
          <a:ln w="38100">
            <a:noFill/>
          </a:ln>
        </p:spPr>
        <p:style>
          <a:lnRef idx="1">
            <a:schemeClr val="dk1"/>
          </a:lnRef>
          <a:fillRef idx="0">
            <a:schemeClr val="dk1"/>
          </a:fillRef>
          <a:effectRef idx="0">
            <a:schemeClr val="dk1"/>
          </a:effectRef>
          <a:fontRef idx="minor">
            <a:schemeClr val="tx1"/>
          </a:fontRef>
        </p:style>
        <p:txBody>
          <a:bodyPr rtlCol="0" anchor="ctr"/>
          <a:lstStyle/>
          <a:p>
            <a:pPr algn="ctr"/>
            <a:r>
              <a:rPr lang="en-US" sz="2400" b="1" i="1" dirty="0">
                <a:solidFill>
                  <a:srgbClr val="008000"/>
                </a:solidFill>
              </a:rPr>
              <a:t>x</a:t>
            </a:r>
            <a:endParaRPr lang="en-US" sz="2400" b="1" i="1" dirty="0">
              <a:solidFill>
                <a:srgbClr val="008000"/>
              </a:solidFill>
            </a:endParaRPr>
          </a:p>
        </p:txBody>
      </p:sp>
      <p:sp>
        <p:nvSpPr>
          <p:cNvPr id="12" name="Rectangle 11"/>
          <p:cNvSpPr/>
          <p:nvPr/>
        </p:nvSpPr>
        <p:spPr>
          <a:xfrm>
            <a:off x="6781800" y="1382751"/>
            <a:ext cx="3200400" cy="403302"/>
          </a:xfrm>
          <a:prstGeom prst="rect">
            <a:avLst/>
          </a:prstGeom>
          <a:solidFill>
            <a:schemeClr val="bg1"/>
          </a:solidFill>
          <a:ln w="38100">
            <a:noFill/>
          </a:ln>
        </p:spPr>
        <p:style>
          <a:lnRef idx="1">
            <a:schemeClr val="dk1"/>
          </a:lnRef>
          <a:fillRef idx="0">
            <a:schemeClr val="dk1"/>
          </a:fillRef>
          <a:effectRef idx="0">
            <a:schemeClr val="dk1"/>
          </a:effectRef>
          <a:fontRef idx="minor">
            <a:schemeClr val="tx1"/>
          </a:fontRef>
        </p:style>
        <p:txBody>
          <a:bodyPr rtlCol="0" anchor="ctr"/>
          <a:lstStyle/>
          <a:p>
            <a:pPr algn="ctr"/>
            <a:endParaRPr lang="en-US" dirty="0"/>
          </a:p>
        </p:txBody>
      </p:sp>
      <p:sp>
        <p:nvSpPr>
          <p:cNvPr id="13" name="Rectangle 12"/>
          <p:cNvSpPr/>
          <p:nvPr/>
        </p:nvSpPr>
        <p:spPr>
          <a:xfrm>
            <a:off x="8915400" y="3776547"/>
            <a:ext cx="1600200" cy="403302"/>
          </a:xfrm>
          <a:prstGeom prst="rect">
            <a:avLst/>
          </a:prstGeom>
          <a:solidFill>
            <a:schemeClr val="bg1"/>
          </a:solidFill>
          <a:ln w="38100">
            <a:noFill/>
          </a:ln>
        </p:spPr>
        <p:style>
          <a:lnRef idx="1">
            <a:schemeClr val="dk1"/>
          </a:lnRef>
          <a:fillRef idx="0">
            <a:schemeClr val="dk1"/>
          </a:fillRef>
          <a:effectRef idx="0">
            <a:schemeClr val="dk1"/>
          </a:effectRef>
          <a:fontRef idx="minor">
            <a:schemeClr val="tx1"/>
          </a:fontRef>
        </p:style>
        <p:txBody>
          <a:bodyPr rtlCol="0" anchor="ctr"/>
          <a:lstStyle/>
          <a:p>
            <a:pPr algn="ctr"/>
            <a:r>
              <a:rPr lang="en-US" sz="2400" b="1" i="1" dirty="0">
                <a:solidFill>
                  <a:srgbClr val="008000"/>
                </a:solidFill>
              </a:rPr>
              <a:t>N</a:t>
            </a:r>
            <a:endParaRPr lang="en-US" b="1" i="1" dirty="0">
              <a:solidFill>
                <a:srgbClr val="008000"/>
              </a:solidFill>
            </a:endParaRPr>
          </a:p>
        </p:txBody>
      </p:sp>
      <p:sp>
        <p:nvSpPr>
          <p:cNvPr id="14" name="Rectangle 13"/>
          <p:cNvSpPr/>
          <p:nvPr/>
        </p:nvSpPr>
        <p:spPr>
          <a:xfrm>
            <a:off x="6477000" y="4995747"/>
            <a:ext cx="1828800" cy="403302"/>
          </a:xfrm>
          <a:prstGeom prst="rect">
            <a:avLst/>
          </a:prstGeom>
          <a:solidFill>
            <a:schemeClr val="bg1"/>
          </a:solidFill>
          <a:ln w="38100">
            <a:noFill/>
          </a:ln>
        </p:spPr>
        <p:style>
          <a:lnRef idx="1">
            <a:schemeClr val="dk1"/>
          </a:lnRef>
          <a:fillRef idx="0">
            <a:schemeClr val="dk1"/>
          </a:fillRef>
          <a:effectRef idx="0">
            <a:schemeClr val="dk1"/>
          </a:effectRef>
          <a:fontRef idx="minor">
            <a:schemeClr val="tx1"/>
          </a:fontRef>
        </p:style>
        <p:txBody>
          <a:bodyPr rtlCol="0" anchor="ctr"/>
          <a:lstStyle/>
          <a:p>
            <a:pPr algn="ctr"/>
            <a:endParaRPr lang="en-US" dirty="0"/>
          </a:p>
        </p:txBody>
      </p:sp>
      <p:sp>
        <p:nvSpPr>
          <p:cNvPr id="15" name="Rectangle 14"/>
          <p:cNvSpPr/>
          <p:nvPr/>
        </p:nvSpPr>
        <p:spPr>
          <a:xfrm>
            <a:off x="7162800" y="5715000"/>
            <a:ext cx="1828800" cy="403302"/>
          </a:xfrm>
          <a:prstGeom prst="rect">
            <a:avLst/>
          </a:prstGeom>
          <a:solidFill>
            <a:schemeClr val="bg1"/>
          </a:solidFill>
          <a:ln w="38100">
            <a:noFill/>
          </a:ln>
        </p:spPr>
        <p:style>
          <a:lnRef idx="1">
            <a:schemeClr val="dk1"/>
          </a:lnRef>
          <a:fillRef idx="0">
            <a:schemeClr val="dk1"/>
          </a:fillRef>
          <a:effectRef idx="0">
            <a:schemeClr val="dk1"/>
          </a:effectRef>
          <a:fontRef idx="minor">
            <a:schemeClr val="tx1"/>
          </a:fontRef>
        </p:style>
        <p:txBody>
          <a:bodyPr rtlCol="0" anchor="ctr"/>
          <a:lstStyle/>
          <a:p>
            <a:pPr algn="ctr"/>
            <a:endParaRPr lang="en-US" dirty="0"/>
          </a:p>
        </p:txBody>
      </p:sp>
      <p:sp>
        <p:nvSpPr>
          <p:cNvPr id="16" name="Rectangle 15"/>
          <p:cNvSpPr/>
          <p:nvPr/>
        </p:nvSpPr>
        <p:spPr>
          <a:xfrm>
            <a:off x="5943600" y="3149292"/>
            <a:ext cx="457200" cy="403302"/>
          </a:xfrm>
          <a:prstGeom prst="rect">
            <a:avLst/>
          </a:prstGeom>
          <a:solidFill>
            <a:schemeClr val="bg1"/>
          </a:solidFill>
          <a:ln w="38100">
            <a:noFill/>
          </a:ln>
        </p:spPr>
        <p:style>
          <a:lnRef idx="1">
            <a:schemeClr val="dk1"/>
          </a:lnRef>
          <a:fillRef idx="0">
            <a:schemeClr val="dk1"/>
          </a:fillRef>
          <a:effectRef idx="0">
            <a:schemeClr val="dk1"/>
          </a:effectRef>
          <a:fontRef idx="minor">
            <a:schemeClr val="tx1"/>
          </a:fontRef>
        </p:style>
        <p:txBody>
          <a:bodyPr rtlCol="0" anchor="ctr"/>
          <a:lstStyle/>
          <a:p>
            <a:pPr algn="ctr"/>
            <a:endParaRPr lang="en-US" dirty="0"/>
          </a:p>
        </p:txBody>
      </p:sp>
      <p:sp>
        <p:nvSpPr>
          <p:cNvPr id="2" name="Rectangle 1"/>
          <p:cNvSpPr/>
          <p:nvPr/>
        </p:nvSpPr>
        <p:spPr>
          <a:xfrm>
            <a:off x="7086600" y="1584402"/>
            <a:ext cx="1203280" cy="9078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8305800" y="1419456"/>
            <a:ext cx="2286000" cy="13776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9420360" y="2460471"/>
            <a:ext cx="1247640" cy="13776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8382000" y="3811466"/>
            <a:ext cx="2286000" cy="17511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5883320" y="2886647"/>
            <a:ext cx="2438400" cy="1880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8153400" y="3039047"/>
            <a:ext cx="1266960" cy="16152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hidden"/>
                                      </p:to>
                                    </p:set>
                                  </p:childTnLst>
                                </p:cTn>
                              </p:par>
                              <p:par>
                                <p:cTn id="13" presetID="1" presetClass="entr" presetSubtype="0" fill="hold" nodeType="withEffect">
                                  <p:stCondLst>
                                    <p:cond delay="0"/>
                                  </p:stCondLst>
                                  <p:childTnLst>
                                    <p:set>
                                      <p:cBhvr>
                                        <p:cTn id="14" dur="1" fill="hold">
                                          <p:stCondLst>
                                            <p:cond delay="0"/>
                                          </p:stCondLst>
                                        </p:cTn>
                                        <p:tgtEl>
                                          <p:spTgt spid="47107">
                                            <p:txEl>
                                              <p:pRg st="3" end="3"/>
                                            </p:txEl>
                                          </p:spTgt>
                                        </p:tgtEl>
                                        <p:attrNameLst>
                                          <p:attrName>style.visibility</p:attrName>
                                        </p:attrNameLst>
                                      </p:cBhvr>
                                      <p:to>
                                        <p:strVal val="visible"/>
                                      </p:to>
                                    </p:set>
                                  </p:childTnLst>
                                </p:cTn>
                              </p:par>
                              <p:par>
                                <p:cTn id="15" presetID="1" presetClass="exit"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grpId="0" nodeType="clickEffect">
                                  <p:stCondLst>
                                    <p:cond delay="0"/>
                                  </p:stCondLst>
                                  <p:childTnLst>
                                    <p:set>
                                      <p:cBhvr>
                                        <p:cTn id="20" dur="1" fill="hold">
                                          <p:stCondLst>
                                            <p:cond delay="0"/>
                                          </p:stCondLst>
                                        </p:cTn>
                                        <p:tgtEl>
                                          <p:spTgt spid="21"/>
                                        </p:tgtEl>
                                        <p:attrNameLst>
                                          <p:attrName>style.visibility</p:attrName>
                                        </p:attrNameLst>
                                      </p:cBhvr>
                                      <p:to>
                                        <p:strVal val="hidden"/>
                                      </p:to>
                                    </p:set>
                                  </p:childTnLst>
                                </p:cTn>
                              </p:par>
                              <p:par>
                                <p:cTn id="21" presetID="1" presetClass="exit" presetSubtype="0" fill="hold" grpId="0" nodeType="withEffect">
                                  <p:stCondLst>
                                    <p:cond delay="0"/>
                                  </p:stCondLst>
                                  <p:childTnLst>
                                    <p:set>
                                      <p:cBhvr>
                                        <p:cTn id="22" dur="1" fill="hold">
                                          <p:stCondLst>
                                            <p:cond delay="0"/>
                                          </p:stCondLst>
                                        </p:cTn>
                                        <p:tgtEl>
                                          <p:spTgt spid="22"/>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4710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8" grpId="0" animBg="1"/>
      <p:bldP spid="19" grpId="0" animBg="1"/>
      <p:bldP spid="20" grpId="0" animBg="1"/>
      <p:bldP spid="21" grpId="0" animBg="1"/>
      <p:bldP spid="22"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Collaborative filtering</a:t>
            </a:r>
            <a:endParaRPr lang="en-US" dirty="0"/>
          </a:p>
        </p:txBody>
      </p:sp>
      <p:sp>
        <p:nvSpPr>
          <p:cNvPr id="3" name="Content Placeholder 2"/>
          <p:cNvSpPr>
            <a:spLocks noGrp="1"/>
          </p:cNvSpPr>
          <p:nvPr>
            <p:ph idx="1"/>
          </p:nvPr>
        </p:nvSpPr>
        <p:spPr>
          <a:xfrm>
            <a:off x="990494" y="1218982"/>
            <a:ext cx="10058401" cy="4572000"/>
          </a:xfrm>
        </p:spPr>
        <p:txBody>
          <a:bodyPr/>
          <a:lstStyle/>
          <a:p>
            <a:pPr marL="0" indent="0"/>
            <a:r>
              <a:rPr lang="en-US" sz="3200" dirty="0"/>
              <a:t>Find similar users and recommend items that they like:</a:t>
            </a:r>
            <a:endParaRPr lang="en-US" sz="3200" dirty="0"/>
          </a:p>
          <a:p>
            <a:pPr marL="457200" indent="-457200">
              <a:buFont typeface="Arial" panose="020B0604020202090204" pitchFamily="34" charset="0"/>
              <a:buChar char="•"/>
            </a:pPr>
            <a:r>
              <a:rPr lang="en-US" sz="3200" dirty="0"/>
              <a:t>Represent users by their rows in the </a:t>
            </a:r>
            <a:r>
              <a:rPr lang="en-US" sz="3200" b="1" dirty="0"/>
              <a:t>utility matrix</a:t>
            </a:r>
            <a:endParaRPr lang="en-US" sz="3200" b="1" dirty="0"/>
          </a:p>
          <a:p>
            <a:pPr marL="457200" indent="-457200">
              <a:buFont typeface="Arial" panose="020B0604020202090204" pitchFamily="34" charset="0"/>
              <a:buChar char="•"/>
            </a:pPr>
            <a:r>
              <a:rPr lang="en-US" sz="3200" dirty="0"/>
              <a:t>Two users are similar if their vectors are similar!</a:t>
            </a:r>
            <a:endParaRPr lang="en-US" sz="3200" dirty="0"/>
          </a:p>
          <a:p>
            <a:endParaRPr lang="en-US" dirty="0"/>
          </a:p>
        </p:txBody>
      </p:sp>
      <p:pic>
        <p:nvPicPr>
          <p:cNvPr id="4" name="Content Placeholder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36314" y="3758343"/>
            <a:ext cx="9732332" cy="2735997"/>
          </a:xfrm>
          <a:prstGeom prst="rect">
            <a:avLst/>
          </a:prstGeom>
        </p:spPr>
      </p:pic>
      <p:sp>
        <p:nvSpPr>
          <p:cNvPr id="5" name="Text Box 44"/>
          <p:cNvSpPr txBox="1">
            <a:spLocks noChangeArrowheads="1"/>
          </p:cNvSpPr>
          <p:nvPr/>
        </p:nvSpPr>
        <p:spPr bwMode="auto">
          <a:xfrm>
            <a:off x="2819400" y="3505200"/>
            <a:ext cx="2026580" cy="523220"/>
          </a:xfrm>
          <a:prstGeom prst="rect">
            <a:avLst/>
          </a:prstGeom>
          <a:noFill/>
          <a:ln w="9525">
            <a:noFill/>
            <a:miter lim="800000"/>
          </a:ln>
          <a:effectLst/>
        </p:spPr>
        <p:txBody>
          <a:bodyPr wrap="none">
            <a:spAutoFit/>
          </a:bodyPr>
          <a:lstStyle/>
          <a:p>
            <a:r>
              <a:rPr lang="en-US" sz="2800" b="1" dirty="0">
                <a:solidFill>
                  <a:srgbClr val="0066FF"/>
                </a:solidFill>
                <a:effectLst>
                  <a:outerShdw blurRad="38100" dist="38100" dir="2700000" algn="tl">
                    <a:srgbClr val="C0C0C0"/>
                  </a:outerShdw>
                </a:effectLst>
                <a:latin typeface="Calibri" panose="020F0502020204030204" pitchFamily="34" charset="0"/>
                <a:cs typeface="Calibri" panose="020F0502020204030204" pitchFamily="34" charset="0"/>
              </a:rPr>
              <a:t>Harry Potter</a:t>
            </a:r>
            <a:endParaRPr lang="en-US" sz="2800" b="1" dirty="0">
              <a:solidFill>
                <a:srgbClr val="0066FF"/>
              </a:solidFill>
              <a:effectLst>
                <a:outerShdw blurRad="38100" dist="38100" dir="2700000" algn="tl">
                  <a:srgbClr val="C0C0C0"/>
                </a:outerShdw>
              </a:effectLst>
              <a:latin typeface="Calibri" panose="020F0502020204030204" pitchFamily="34" charset="0"/>
              <a:cs typeface="Calibri" panose="020F0502020204030204" pitchFamily="34" charset="0"/>
            </a:endParaRPr>
          </a:p>
        </p:txBody>
      </p:sp>
      <p:sp>
        <p:nvSpPr>
          <p:cNvPr id="6" name="Text Box 45"/>
          <p:cNvSpPr txBox="1">
            <a:spLocks noChangeArrowheads="1"/>
          </p:cNvSpPr>
          <p:nvPr/>
        </p:nvSpPr>
        <p:spPr bwMode="auto">
          <a:xfrm>
            <a:off x="5531780" y="3505200"/>
            <a:ext cx="1368260" cy="523220"/>
          </a:xfrm>
          <a:prstGeom prst="rect">
            <a:avLst/>
          </a:prstGeom>
          <a:noFill/>
          <a:ln w="9525">
            <a:noFill/>
            <a:miter lim="800000"/>
          </a:ln>
          <a:effectLst/>
        </p:spPr>
        <p:txBody>
          <a:bodyPr wrap="none">
            <a:spAutoFit/>
          </a:bodyPr>
          <a:lstStyle/>
          <a:p>
            <a:r>
              <a:rPr lang="en-US" sz="2800" b="1" dirty="0">
                <a:solidFill>
                  <a:srgbClr val="0066FF"/>
                </a:solidFill>
                <a:effectLst>
                  <a:outerShdw blurRad="38100" dist="38100" dir="2700000" algn="tl">
                    <a:srgbClr val="C0C0C0"/>
                  </a:outerShdw>
                </a:effectLst>
                <a:latin typeface="Calibri" panose="020F0502020204030204" pitchFamily="34" charset="0"/>
                <a:cs typeface="Calibri" panose="020F0502020204030204" pitchFamily="34" charset="0"/>
              </a:rPr>
              <a:t>Twilight</a:t>
            </a:r>
            <a:endParaRPr lang="en-US" sz="2800" b="1" dirty="0">
              <a:solidFill>
                <a:srgbClr val="0066FF"/>
              </a:solidFill>
              <a:effectLst>
                <a:outerShdw blurRad="38100" dist="38100" dir="2700000" algn="tl">
                  <a:srgbClr val="C0C0C0"/>
                </a:outerShdw>
              </a:effectLst>
              <a:latin typeface="Calibri" panose="020F0502020204030204" pitchFamily="34" charset="0"/>
              <a:cs typeface="Calibri" panose="020F0502020204030204" pitchFamily="34" charset="0"/>
            </a:endParaRPr>
          </a:p>
        </p:txBody>
      </p:sp>
      <p:sp>
        <p:nvSpPr>
          <p:cNvPr id="7" name="Text Box 46"/>
          <p:cNvSpPr txBox="1">
            <a:spLocks noChangeArrowheads="1"/>
          </p:cNvSpPr>
          <p:nvPr/>
        </p:nvSpPr>
        <p:spPr bwMode="auto">
          <a:xfrm>
            <a:off x="7741580" y="3530164"/>
            <a:ext cx="1620957" cy="523220"/>
          </a:xfrm>
          <a:prstGeom prst="rect">
            <a:avLst/>
          </a:prstGeom>
          <a:noFill/>
          <a:ln w="9525">
            <a:noFill/>
            <a:miter lim="800000"/>
          </a:ln>
          <a:effectLst/>
        </p:spPr>
        <p:txBody>
          <a:bodyPr wrap="none">
            <a:spAutoFit/>
          </a:bodyPr>
          <a:lstStyle/>
          <a:p>
            <a:r>
              <a:rPr lang="en-US" sz="2800" b="1" dirty="0">
                <a:solidFill>
                  <a:srgbClr val="0066FF"/>
                </a:solidFill>
                <a:effectLst>
                  <a:outerShdw blurRad="38100" dist="38100" dir="2700000" algn="tl">
                    <a:srgbClr val="C0C0C0"/>
                  </a:outerShdw>
                </a:effectLst>
                <a:latin typeface="Calibri" panose="020F0502020204030204" pitchFamily="34" charset="0"/>
                <a:cs typeface="Calibri" panose="020F0502020204030204" pitchFamily="34" charset="0"/>
              </a:rPr>
              <a:t>Star Wars</a:t>
            </a:r>
            <a:endParaRPr lang="en-US" sz="2800" b="1" dirty="0">
              <a:solidFill>
                <a:srgbClr val="0066FF"/>
              </a:solidFill>
              <a:effectLst>
                <a:outerShdw blurRad="38100" dist="38100" dir="2700000" algn="tl">
                  <a:srgbClr val="C0C0C0"/>
                </a:outerShdw>
              </a:effectLst>
              <a:latin typeface="Calibri" panose="020F0502020204030204" pitchFamily="34" charset="0"/>
              <a:cs typeface="Calibri" panose="020F050202020403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p:cNvSpPr>
            <a:spLocks noGrp="1"/>
          </p:cNvSpPr>
          <p:nvPr>
            <p:ph type="title"/>
          </p:nvPr>
        </p:nvSpPr>
        <p:spPr/>
        <p:txBody>
          <a:bodyPr/>
          <a:lstStyle/>
          <a:p>
            <a:r>
              <a:rPr lang="en-US" dirty="0"/>
              <a:t>Recommender systems: The task</a:t>
            </a:r>
            <a:endParaRPr lang="en-US" dirty="0"/>
          </a:p>
        </p:txBody>
      </p:sp>
      <p:sp>
        <p:nvSpPr>
          <p:cNvPr id="21" name="Content Placeholder 20"/>
          <p:cNvSpPr>
            <a:spLocks noGrp="1"/>
          </p:cNvSpPr>
          <p:nvPr>
            <p:ph idx="1"/>
          </p:nvPr>
        </p:nvSpPr>
        <p:spPr>
          <a:xfrm>
            <a:off x="903738" y="5304680"/>
            <a:ext cx="3271123" cy="1112104"/>
          </a:xfrm>
        </p:spPr>
        <p:txBody>
          <a:bodyPr>
            <a:normAutofit fontScale="92500"/>
          </a:bodyPr>
          <a:lstStyle/>
          <a:p>
            <a:r>
              <a:rPr lang="en-US" sz="4000" b="1" dirty="0">
                <a:solidFill>
                  <a:srgbClr val="061CFF"/>
                </a:solidFill>
              </a:rPr>
              <a:t>Customer W</a:t>
            </a:r>
            <a:endParaRPr lang="en-US" sz="4000" b="1" dirty="0">
              <a:solidFill>
                <a:srgbClr val="061CFF"/>
              </a:solidFill>
            </a:endParaRPr>
          </a:p>
          <a:p>
            <a:endParaRPr lang="en-US" dirty="0"/>
          </a:p>
        </p:txBody>
      </p:sp>
      <p:sp>
        <p:nvSpPr>
          <p:cNvPr id="6" name="Slide Number Placeholder 5"/>
          <p:cNvSpPr>
            <a:spLocks noGrp="1"/>
          </p:cNvSpPr>
          <p:nvPr>
            <p:ph type="sldNum" sz="quarter" idx="12"/>
          </p:nvPr>
        </p:nvSpPr>
        <p:spPr/>
        <p:txBody>
          <a:bodyPr/>
          <a:lstStyle/>
          <a:p>
            <a:fld id="{19B12225-5612-419B-A8D5-4B8EEE4C217E}" type="slidenum">
              <a:rPr lang="en-US" smtClean="0"/>
            </a:fld>
            <a:endParaRPr lang="en-US"/>
          </a:p>
        </p:txBody>
      </p:sp>
      <p:pic>
        <p:nvPicPr>
          <p:cNvPr id="18440" name="Picture 8"/>
          <p:cNvPicPr>
            <a:picLocks noChangeAspect="1" noChangeArrowheads="1"/>
          </p:cNvPicPr>
          <p:nvPr/>
        </p:nvPicPr>
        <p:blipFill>
          <a:blip r:embed="rId1"/>
          <a:srcRect t="2190" b="2190"/>
          <a:stretch>
            <a:fillRect/>
          </a:stretch>
        </p:blipFill>
        <p:spPr bwMode="auto">
          <a:xfrm>
            <a:off x="0" y="1227099"/>
            <a:ext cx="4114800" cy="3934597"/>
          </a:xfrm>
          <a:prstGeom prst="rect">
            <a:avLst/>
          </a:prstGeom>
          <a:noFill/>
        </p:spPr>
      </p:pic>
      <p:sp>
        <p:nvSpPr>
          <p:cNvPr id="32" name="Content Placeholder 20"/>
          <p:cNvSpPr txBox="1"/>
          <p:nvPr/>
        </p:nvSpPr>
        <p:spPr>
          <a:xfrm>
            <a:off x="4930667" y="2164962"/>
            <a:ext cx="6787336" cy="2863083"/>
          </a:xfrm>
          <a:prstGeom prst="rect">
            <a:avLst/>
          </a:prstGeom>
        </p:spPr>
        <p:txBody>
          <a:bodyPr vert="horz" lIns="0" tIns="45720" rIns="0" bIns="45720" rtlCol="0">
            <a:normAutofit/>
          </a:bodyPr>
          <a:lstStyle>
            <a:lvl1pPr marL="8255" indent="-8255" algn="l" defTabSz="685800" rtl="0" eaLnBrk="1" latinLnBrk="0" hangingPunct="1">
              <a:lnSpc>
                <a:spcPct val="90000"/>
              </a:lnSpc>
              <a:spcBef>
                <a:spcPts val="900"/>
              </a:spcBef>
              <a:spcAft>
                <a:spcPts val="150"/>
              </a:spcAft>
              <a:buClr>
                <a:schemeClr val="accent1"/>
              </a:buClr>
              <a:buSzPct val="100000"/>
              <a:buFont typeface="Calibri" panose="020F0502020204030204" pitchFamily="34" charset="0"/>
              <a:buNone/>
              <a:defRPr sz="2800" kern="1200" baseline="0">
                <a:solidFill>
                  <a:schemeClr val="tx1">
                    <a:lumMod val="75000"/>
                    <a:lumOff val="25000"/>
                  </a:schemeClr>
                </a:solidFill>
                <a:latin typeface="+mn-lt"/>
                <a:ea typeface="+mn-ea"/>
                <a:cs typeface="+mn-cs"/>
              </a:defRPr>
            </a:lvl1pPr>
            <a:lvl2pPr marL="404495" indent="-254000" algn="l" defTabSz="685800" rtl="0" eaLnBrk="1" latinLnBrk="0" hangingPunct="1">
              <a:lnSpc>
                <a:spcPct val="90000"/>
              </a:lnSpc>
              <a:spcBef>
                <a:spcPts val="150"/>
              </a:spcBef>
              <a:spcAft>
                <a:spcPts val="300"/>
              </a:spcAft>
              <a:buClr>
                <a:schemeClr val="accent1"/>
              </a:buClr>
              <a:buFont typeface="Calibri" panose="020F0502020204030204" pitchFamily="34" charset="0"/>
              <a:buChar char="◦"/>
              <a:defRPr sz="2400" kern="1200" baseline="0">
                <a:solidFill>
                  <a:schemeClr val="tx1">
                    <a:lumMod val="75000"/>
                    <a:lumOff val="25000"/>
                  </a:schemeClr>
                </a:solidFill>
                <a:latin typeface="+mn-lt"/>
                <a:ea typeface="+mn-ea"/>
                <a:cs typeface="+mn-cs"/>
              </a:defRPr>
            </a:lvl2pPr>
            <a:lvl3pPr marL="515620" indent="-228600" algn="l" defTabSz="685800" rtl="0" eaLnBrk="1" latinLnBrk="0" hangingPunct="1">
              <a:lnSpc>
                <a:spcPct val="90000"/>
              </a:lnSpc>
              <a:spcBef>
                <a:spcPts val="150"/>
              </a:spcBef>
              <a:spcAft>
                <a:spcPts val="300"/>
              </a:spcAft>
              <a:buClr>
                <a:schemeClr val="accent1"/>
              </a:buClr>
              <a:buFont typeface="Calibri" panose="020F0502020204030204" pitchFamily="34" charset="0"/>
              <a:buChar char="◦"/>
              <a:defRPr sz="2000" kern="1200" baseline="0">
                <a:solidFill>
                  <a:schemeClr val="tx1">
                    <a:lumMod val="75000"/>
                    <a:lumOff val="25000"/>
                  </a:schemeClr>
                </a:solidFill>
                <a:latin typeface="+mn-lt"/>
                <a:ea typeface="+mn-ea"/>
                <a:cs typeface="+mn-cs"/>
              </a:defRPr>
            </a:lvl3pPr>
            <a:lvl4pPr marL="690245" indent="-264795" algn="l" defTabSz="685800" rtl="0" eaLnBrk="1" latinLnBrk="0" hangingPunct="1">
              <a:lnSpc>
                <a:spcPct val="90000"/>
              </a:lnSpc>
              <a:spcBef>
                <a:spcPts val="150"/>
              </a:spcBef>
              <a:spcAft>
                <a:spcPts val="300"/>
              </a:spcAft>
              <a:buClr>
                <a:schemeClr val="accent1"/>
              </a:buClr>
              <a:buFont typeface="Calibri" panose="020F0502020204030204" pitchFamily="34" charset="0"/>
              <a:buChar char="◦"/>
              <a:defRPr sz="1600" kern="1200" baseline="0">
                <a:solidFill>
                  <a:schemeClr val="tx1">
                    <a:lumMod val="75000"/>
                    <a:lumOff val="25000"/>
                  </a:schemeClr>
                </a:solidFill>
                <a:latin typeface="+mn-lt"/>
                <a:ea typeface="+mn-ea"/>
                <a:cs typeface="+mn-cs"/>
              </a:defRPr>
            </a:lvl4pPr>
            <a:lvl5pPr marL="801370" indent="-239395" algn="l" defTabSz="685800" rtl="0" eaLnBrk="1" latinLnBrk="0" hangingPunct="1">
              <a:lnSpc>
                <a:spcPct val="90000"/>
              </a:lnSpc>
              <a:spcBef>
                <a:spcPts val="150"/>
              </a:spcBef>
              <a:spcAft>
                <a:spcPts val="300"/>
              </a:spcAft>
              <a:buClr>
                <a:schemeClr val="accent1"/>
              </a:buClr>
              <a:buFont typeface="Calibri" panose="020F0502020204030204" pitchFamily="34" charset="0"/>
              <a:buChar char="◦"/>
              <a:defRPr sz="1400" kern="1200" baseline="0">
                <a:solidFill>
                  <a:schemeClr val="tx1">
                    <a:lumMod val="75000"/>
                    <a:lumOff val="25000"/>
                  </a:schemeClr>
                </a:solidFill>
                <a:latin typeface="+mj-lt"/>
                <a:ea typeface="+mn-ea"/>
                <a:cs typeface="+mn-cs"/>
              </a:defRPr>
            </a:lvl5pPr>
            <a:lvl6pPr marL="824865" indent="-171450" algn="l" defTabSz="685800" rtl="0" eaLnBrk="1" latinLnBrk="0" hangingPunct="1">
              <a:lnSpc>
                <a:spcPct val="90000"/>
              </a:lnSpc>
              <a:spcBef>
                <a:spcPts val="150"/>
              </a:spcBef>
              <a:spcAft>
                <a:spcPts val="300"/>
              </a:spcAft>
              <a:buClr>
                <a:schemeClr val="accent1"/>
              </a:buClr>
              <a:buFont typeface="Calibri" panose="020F0502020204030204" pitchFamily="34" charset="0"/>
              <a:buChar char="◦"/>
              <a:defRPr sz="1050" kern="1200">
                <a:solidFill>
                  <a:schemeClr val="tx1">
                    <a:lumMod val="75000"/>
                    <a:lumOff val="25000"/>
                  </a:schemeClr>
                </a:solidFill>
                <a:latin typeface="+mn-lt"/>
                <a:ea typeface="+mn-ea"/>
                <a:cs typeface="+mn-cs"/>
              </a:defRPr>
            </a:lvl6pPr>
            <a:lvl7pPr marL="974725" indent="-171450" algn="l" defTabSz="685800" rtl="0" eaLnBrk="1" latinLnBrk="0" hangingPunct="1">
              <a:lnSpc>
                <a:spcPct val="90000"/>
              </a:lnSpc>
              <a:spcBef>
                <a:spcPts val="150"/>
              </a:spcBef>
              <a:spcAft>
                <a:spcPts val="300"/>
              </a:spcAft>
              <a:buClr>
                <a:schemeClr val="accent1"/>
              </a:buClr>
              <a:buFont typeface="Calibri" panose="020F0502020204030204" pitchFamily="34" charset="0"/>
              <a:buChar char="◦"/>
              <a:defRPr sz="1050" kern="1200">
                <a:solidFill>
                  <a:schemeClr val="tx1">
                    <a:lumMod val="75000"/>
                    <a:lumOff val="25000"/>
                  </a:schemeClr>
                </a:solidFill>
                <a:latin typeface="+mn-lt"/>
                <a:ea typeface="+mn-ea"/>
                <a:cs typeface="+mn-cs"/>
              </a:defRPr>
            </a:lvl7pPr>
            <a:lvl8pPr marL="1125220" indent="-171450" algn="l" defTabSz="685800" rtl="0" eaLnBrk="1" latinLnBrk="0" hangingPunct="1">
              <a:lnSpc>
                <a:spcPct val="90000"/>
              </a:lnSpc>
              <a:spcBef>
                <a:spcPts val="150"/>
              </a:spcBef>
              <a:spcAft>
                <a:spcPts val="300"/>
              </a:spcAft>
              <a:buClr>
                <a:schemeClr val="accent1"/>
              </a:buClr>
              <a:buFont typeface="Calibri" panose="020F0502020204030204" pitchFamily="34" charset="0"/>
              <a:buChar char="◦"/>
              <a:defRPr sz="1050" kern="1200">
                <a:solidFill>
                  <a:schemeClr val="tx1">
                    <a:lumMod val="75000"/>
                    <a:lumOff val="25000"/>
                  </a:schemeClr>
                </a:solidFill>
                <a:latin typeface="+mn-lt"/>
                <a:ea typeface="+mn-ea"/>
                <a:cs typeface="+mn-cs"/>
              </a:defRPr>
            </a:lvl8pPr>
            <a:lvl9pPr marL="1275080" indent="-171450" algn="l" defTabSz="685800" rtl="0" eaLnBrk="1" latinLnBrk="0" hangingPunct="1">
              <a:lnSpc>
                <a:spcPct val="90000"/>
              </a:lnSpc>
              <a:spcBef>
                <a:spcPts val="150"/>
              </a:spcBef>
              <a:spcAft>
                <a:spcPts val="300"/>
              </a:spcAft>
              <a:buClr>
                <a:schemeClr val="accent1"/>
              </a:buClr>
              <a:buFont typeface="Calibri" panose="020F0502020204030204" pitchFamily="34" charset="0"/>
              <a:buChar char="◦"/>
              <a:defRPr sz="1050" kern="1200">
                <a:solidFill>
                  <a:schemeClr val="tx1">
                    <a:lumMod val="75000"/>
                    <a:lumOff val="25000"/>
                  </a:schemeClr>
                </a:solidFill>
                <a:latin typeface="+mn-lt"/>
                <a:ea typeface="+mn-ea"/>
                <a:cs typeface="+mn-cs"/>
              </a:defRPr>
            </a:lvl9pPr>
          </a:lstStyle>
          <a:p>
            <a:pPr marL="150495" lvl="1" indent="0" fontAlgn="auto">
              <a:buNone/>
            </a:pPr>
            <a:r>
              <a:rPr lang="en-US" sz="4400" dirty="0">
                <a:solidFill>
                  <a:schemeClr val="tx1"/>
                </a:solidFill>
              </a:rPr>
              <a:t>Plays an Ella Fitzgerald song</a:t>
            </a:r>
            <a:endParaRPr lang="en-US" sz="4400" dirty="0">
              <a:solidFill>
                <a:schemeClr val="tx1"/>
              </a:solidFill>
            </a:endParaRPr>
          </a:p>
          <a:p>
            <a:pPr marL="150495" lvl="1" indent="0" fontAlgn="auto">
              <a:buNone/>
            </a:pPr>
            <a:r>
              <a:rPr lang="en-US" sz="4400" dirty="0">
                <a:solidFill>
                  <a:schemeClr val="tx1"/>
                </a:solidFill>
              </a:rPr>
              <a:t>What should we recommend next?</a:t>
            </a:r>
            <a:endParaRPr lang="en-US" sz="4000" b="1" dirty="0">
              <a:solidFill>
                <a:schemeClr val="tx1"/>
              </a:solidFill>
            </a:endParaRPr>
          </a:p>
          <a:p>
            <a:pPr fontAlgn="auto"/>
            <a:endParaRPr lang="en-US" dirty="0"/>
          </a:p>
        </p:txBody>
      </p:sp>
      <p:sp>
        <p:nvSpPr>
          <p:cNvPr id="33" name="TextBox 32"/>
          <p:cNvSpPr txBox="1"/>
          <p:nvPr/>
        </p:nvSpPr>
        <p:spPr>
          <a:xfrm>
            <a:off x="2971800" y="4646525"/>
            <a:ext cx="1200970" cy="369332"/>
          </a:xfrm>
          <a:prstGeom prst="rect">
            <a:avLst/>
          </a:prstGeom>
          <a:noFill/>
        </p:spPr>
        <p:txBody>
          <a:bodyPr wrap="none" rtlCol="0">
            <a:spAutoFit/>
          </a:bodyPr>
          <a:lstStyle/>
          <a:p>
            <a:r>
              <a:rPr lang="en-US" sz="900" dirty="0"/>
              <a:t>Thomas </a:t>
            </a:r>
            <a:r>
              <a:rPr lang="en-US" sz="900" dirty="0" err="1"/>
              <a:t>Quella</a:t>
            </a:r>
            <a:endParaRPr lang="en-US" sz="900" dirty="0"/>
          </a:p>
          <a:p>
            <a:r>
              <a:rPr lang="en-US" sz="900" dirty="0"/>
              <a:t>Wikimedia Commons</a:t>
            </a:r>
            <a:endParaRPr lang="en-US" sz="9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1524000" y="286605"/>
            <a:ext cx="8366760" cy="908179"/>
          </a:xfrm>
        </p:spPr>
        <p:txBody>
          <a:bodyPr/>
          <a:lstStyle/>
          <a:p>
            <a:pPr eaLnBrk="1" hangingPunct="1"/>
            <a:r>
              <a:rPr lang="en-US" dirty="0"/>
              <a:t>Finding Similar Users</a:t>
            </a:r>
            <a:endParaRPr lang="en-US" dirty="0"/>
          </a:p>
        </p:txBody>
      </p:sp>
      <mc:AlternateContent xmlns:mc="http://schemas.openxmlformats.org/markup-compatibility/2006">
        <mc:Choice xmlns:a14="http://schemas.microsoft.com/office/drawing/2010/main" Requires="a14">
          <p:sp>
            <p:nvSpPr>
              <p:cNvPr id="34819" name="Rectangle 3"/>
              <p:cNvSpPr>
                <a:spLocks noGrp="1" noChangeArrowheads="1"/>
              </p:cNvSpPr>
              <p:nvPr>
                <p:ph idx="1"/>
              </p:nvPr>
            </p:nvSpPr>
            <p:spPr>
              <a:xfrm>
                <a:off x="1981200" y="1295401"/>
                <a:ext cx="9525000" cy="5257801"/>
              </a:xfrm>
            </p:spPr>
            <p:txBody>
              <a:bodyPr>
                <a:normAutofit/>
              </a:bodyPr>
              <a:lstStyle/>
              <a:p>
                <a:pPr eaLnBrk="1" hangingPunct="1"/>
                <a:r>
                  <a:rPr lang="en-US" sz="3200" dirty="0"/>
                  <a:t>Let </a:t>
                </a:r>
                <a:r>
                  <a:rPr lang="en-US" sz="3200" b="1" i="1" dirty="0" err="1"/>
                  <a:t>r</a:t>
                </a:r>
                <a:r>
                  <a:rPr lang="en-US" sz="3200" b="1" i="1" baseline="-25000" dirty="0" err="1"/>
                  <a:t>x</a:t>
                </a:r>
                <a:r>
                  <a:rPr lang="en-US" sz="3200" dirty="0"/>
                  <a:t> be the vector of user </a:t>
                </a:r>
                <a:r>
                  <a:rPr lang="en-US" sz="3200" b="1" i="1" dirty="0"/>
                  <a:t>x</a:t>
                </a:r>
                <a:r>
                  <a:rPr lang="en-US" sz="3200" dirty="0"/>
                  <a:t>’s ratings</a:t>
                </a:r>
                <a:endParaRPr lang="en-US" sz="3200" dirty="0"/>
              </a:p>
              <a:p>
                <a:pPr eaLnBrk="1" hangingPunct="1"/>
                <a:endParaRPr lang="en-US" sz="3200" b="1" dirty="0">
                  <a:solidFill>
                    <a:srgbClr val="FF0066"/>
                  </a:solidFill>
                </a:endParaRPr>
              </a:p>
              <a:p>
                <a:pPr eaLnBrk="1" hangingPunct="1"/>
                <a:endParaRPr lang="en-US" sz="3200" b="1" dirty="0">
                  <a:solidFill>
                    <a:srgbClr val="FF0066"/>
                  </a:solidFill>
                </a:endParaRPr>
              </a:p>
              <a:p>
                <a:pPr eaLnBrk="1" hangingPunct="1"/>
                <a:endParaRPr lang="en-US" sz="3200" b="1" dirty="0">
                  <a:solidFill>
                    <a:srgbClr val="FF0066"/>
                  </a:solidFill>
                </a:endParaRPr>
              </a:p>
              <a:p>
                <a:pPr eaLnBrk="1" hangingPunct="1"/>
                <a:r>
                  <a:rPr lang="en-US" sz="3200" b="1" dirty="0">
                    <a:solidFill>
                      <a:srgbClr val="FF0066"/>
                    </a:solidFill>
                  </a:rPr>
                  <a:t>Cosine similarity measure</a:t>
                </a:r>
                <a:endParaRPr lang="en-US" sz="3200" b="1" dirty="0">
                  <a:solidFill>
                    <a:srgbClr val="FF0066"/>
                  </a:solidFill>
                </a:endParaRPr>
              </a:p>
              <a:p>
                <a:pPr lvl="1"/>
                <a:r>
                  <a:rPr lang="en-US" sz="2800" dirty="0"/>
                  <a:t>sim(</a:t>
                </a:r>
                <a:r>
                  <a:rPr lang="en-US" sz="2800" b="1" i="1" dirty="0"/>
                  <a:t>x</a:t>
                </a:r>
                <a:r>
                  <a:rPr lang="en-US" sz="2800" dirty="0"/>
                  <a:t>, </a:t>
                </a:r>
                <a:r>
                  <a:rPr lang="en-US" sz="2800" b="1" i="1" dirty="0"/>
                  <a:t>y</a:t>
                </a:r>
                <a:r>
                  <a:rPr lang="en-US" sz="2800" dirty="0"/>
                  <a:t>) = cos(</a:t>
                </a:r>
                <a:r>
                  <a:rPr lang="en-US" sz="2800" b="1" i="1" dirty="0" err="1"/>
                  <a:t>r</a:t>
                </a:r>
                <a:r>
                  <a:rPr lang="en-US" sz="2800" b="1" i="1" baseline="-25000" dirty="0" err="1"/>
                  <a:t>x</a:t>
                </a:r>
                <a:r>
                  <a:rPr lang="en-US" sz="2800" dirty="0"/>
                  <a:t>, </a:t>
                </a:r>
                <a:r>
                  <a:rPr lang="en-US" sz="2800" b="1" i="1" dirty="0" err="1"/>
                  <a:t>r</a:t>
                </a:r>
                <a:r>
                  <a:rPr lang="en-US" sz="2800" b="1" i="1" baseline="-25000" dirty="0" err="1"/>
                  <a:t>y</a:t>
                </a:r>
                <a:r>
                  <a:rPr lang="en-US" sz="2800" dirty="0"/>
                  <a:t>) = </a:t>
                </a:r>
                <a14:m>
                  <m:oMath xmlns:m="http://schemas.openxmlformats.org/officeDocument/2006/math">
                    <m:f>
                      <m:fPr>
                        <m:ctrlPr>
                          <a:rPr lang="en-US" sz="2800" i="1" dirty="0">
                            <a:latin typeface="Cambria Math" panose="02040503050406030204" pitchFamily="18" charset="0"/>
                          </a:rPr>
                        </m:ctrlPr>
                      </m:fPr>
                      <m:num>
                        <m:sSub>
                          <m:sSubPr>
                            <m:ctrlPr>
                              <a:rPr lang="en-US" sz="2800" i="1" dirty="0">
                                <a:latin typeface="Cambria Math" panose="02040503050406030204" pitchFamily="18" charset="0"/>
                              </a:rPr>
                            </m:ctrlPr>
                          </m:sSubPr>
                          <m:e>
                            <m:r>
                              <a:rPr lang="en-US" sz="2800" i="1" dirty="0">
                                <a:latin typeface="Cambria Math"/>
                              </a:rPr>
                              <m:t>𝑟</m:t>
                            </m:r>
                          </m:e>
                          <m:sub>
                            <m:r>
                              <a:rPr lang="en-US" sz="2800" i="1" dirty="0">
                                <a:latin typeface="Cambria Math"/>
                              </a:rPr>
                              <m:t>𝑥</m:t>
                            </m:r>
                          </m:sub>
                        </m:sSub>
                        <m:r>
                          <a:rPr lang="en-US" sz="2800" i="1" dirty="0">
                            <a:latin typeface="Cambria Math"/>
                          </a:rPr>
                          <m:t>⋅</m:t>
                        </m:r>
                        <m:sSub>
                          <m:sSubPr>
                            <m:ctrlPr>
                              <a:rPr lang="en-US" sz="2800" i="1" dirty="0">
                                <a:latin typeface="Cambria Math" panose="02040503050406030204" pitchFamily="18" charset="0"/>
                              </a:rPr>
                            </m:ctrlPr>
                          </m:sSubPr>
                          <m:e>
                            <m:r>
                              <a:rPr lang="en-US" sz="2800" i="1" dirty="0">
                                <a:latin typeface="Cambria Math"/>
                              </a:rPr>
                              <m:t>𝑟</m:t>
                            </m:r>
                          </m:e>
                          <m:sub>
                            <m:r>
                              <a:rPr lang="en-US" sz="2800" i="1" dirty="0">
                                <a:latin typeface="Cambria Math"/>
                              </a:rPr>
                              <m:t>𝑦</m:t>
                            </m:r>
                          </m:sub>
                        </m:sSub>
                      </m:num>
                      <m:den>
                        <m:d>
                          <m:dPr>
                            <m:begChr m:val="|"/>
                            <m:endChr m:val="|"/>
                            <m:ctrlPr>
                              <a:rPr lang="en-US" sz="2800" i="1" dirty="0">
                                <a:latin typeface="Cambria Math" panose="02040503050406030204" pitchFamily="18" charset="0"/>
                              </a:rPr>
                            </m:ctrlPr>
                          </m:dPr>
                          <m:e>
                            <m:d>
                              <m:dPr>
                                <m:begChr m:val="|"/>
                                <m:endChr m:val="|"/>
                                <m:ctrlPr>
                                  <a:rPr lang="en-US" sz="2800" i="1" dirty="0">
                                    <a:latin typeface="Cambria Math" panose="02040503050406030204" pitchFamily="18" charset="0"/>
                                  </a:rPr>
                                </m:ctrlPr>
                              </m:dPr>
                              <m:e>
                                <m:sSub>
                                  <m:sSubPr>
                                    <m:ctrlPr>
                                      <a:rPr lang="en-US" sz="2800" i="1" dirty="0">
                                        <a:latin typeface="Cambria Math" panose="02040503050406030204" pitchFamily="18" charset="0"/>
                                      </a:rPr>
                                    </m:ctrlPr>
                                  </m:sSubPr>
                                  <m:e>
                                    <m:r>
                                      <a:rPr lang="en-US" sz="2800" i="1" dirty="0">
                                        <a:latin typeface="Cambria Math"/>
                                      </a:rPr>
                                      <m:t>𝑟</m:t>
                                    </m:r>
                                  </m:e>
                                  <m:sub>
                                    <m:r>
                                      <a:rPr lang="en-US" sz="2800" i="1" dirty="0">
                                        <a:latin typeface="Cambria Math"/>
                                      </a:rPr>
                                      <m:t>𝑥</m:t>
                                    </m:r>
                                  </m:sub>
                                </m:sSub>
                              </m:e>
                            </m:d>
                          </m:e>
                        </m:d>
                        <m:r>
                          <a:rPr lang="en-US" sz="2800" i="1" dirty="0">
                            <a:latin typeface="Cambria Math" panose="02040503050406030204" pitchFamily="18" charset="0"/>
                          </a:rPr>
                          <m:t> </m:t>
                        </m:r>
                        <m:sSub>
                          <m:sSubPr>
                            <m:ctrlPr>
                              <a:rPr lang="en-US" sz="2800" i="1" dirty="0">
                                <a:latin typeface="Cambria Math" panose="02040503050406030204" pitchFamily="18" charset="0"/>
                              </a:rPr>
                            </m:ctrlPr>
                          </m:sSubPr>
                          <m:e>
                            <m:r>
                              <a:rPr lang="en-US" sz="2800" i="1" dirty="0">
                                <a:latin typeface="Cambria Math"/>
                              </a:rPr>
                              <m:t>||</m:t>
                            </m:r>
                            <m:r>
                              <a:rPr lang="en-US" sz="2800" i="1" dirty="0">
                                <a:latin typeface="Cambria Math"/>
                              </a:rPr>
                              <m:t>𝑟</m:t>
                            </m:r>
                          </m:e>
                          <m:sub>
                            <m:r>
                              <a:rPr lang="en-US" sz="2800" i="1" dirty="0">
                                <a:latin typeface="Cambria Math"/>
                              </a:rPr>
                              <m:t>𝑦</m:t>
                            </m:r>
                          </m:sub>
                        </m:sSub>
                        <m:r>
                          <a:rPr lang="en-US" sz="2800" i="1" dirty="0">
                            <a:latin typeface="Cambria Math"/>
                          </a:rPr>
                          <m:t>||</m:t>
                        </m:r>
                      </m:den>
                    </m:f>
                  </m:oMath>
                </a14:m>
                <a:endParaRPr lang="en-US" sz="2800" dirty="0"/>
              </a:p>
              <a:p>
                <a:r>
                  <a:rPr lang="en-US" sz="3000" b="1" dirty="0"/>
                  <a:t>Problem:</a:t>
                </a:r>
                <a:r>
                  <a:rPr lang="en-US" sz="3000" dirty="0"/>
                  <a:t> This representation leads to unintuitive results</a:t>
                </a:r>
                <a:endParaRPr lang="en-US" sz="3000" dirty="0"/>
              </a:p>
            </p:txBody>
          </p:sp>
        </mc:Choice>
        <mc:Fallback>
          <p:sp>
            <p:nvSpPr>
              <p:cNvPr id="34819" name="Rectangle 3"/>
              <p:cNvSpPr>
                <a:spLocks noRot="1" noChangeAspect="1" noMove="1" noResize="1" noEditPoints="1" noAdjustHandles="1" noChangeArrowheads="1" noChangeShapeType="1" noTextEdit="1"/>
              </p:cNvSpPr>
              <p:nvPr>
                <p:ph idx="1"/>
              </p:nvPr>
            </p:nvSpPr>
            <p:spPr>
              <a:xfrm>
                <a:off x="1981200" y="1295401"/>
                <a:ext cx="9525000" cy="5257801"/>
              </a:xfrm>
              <a:blipFill rotWithShape="1">
                <a:blip r:embed="rId1"/>
                <a:stretch>
                  <a:fillRect/>
                </a:stretch>
              </a:blipFill>
            </p:spPr>
            <p:txBody>
              <a:bodyPr/>
              <a:lstStyle/>
              <a:p>
                <a:r>
                  <a:rPr lang="zh-CN" altLang="en-US">
                    <a:noFill/>
                  </a:rPr>
                  <a:t> </a:t>
                </a:r>
              </a:p>
            </p:txBody>
          </p:sp>
        </mc:Fallback>
      </mc:AlternateContent>
      <p:sp>
        <p:nvSpPr>
          <p:cNvPr id="5" name="Date Placeholder 4"/>
          <p:cNvSpPr>
            <a:spLocks noGrp="1"/>
          </p:cNvSpPr>
          <p:nvPr>
            <p:ph type="dt" sz="half" idx="10"/>
          </p:nvPr>
        </p:nvSpPr>
        <p:spPr/>
        <p:txBody>
          <a:bodyPr/>
          <a:lstStyle/>
          <a:p>
            <a:fld id="{27C2A7C1-49D5-4D7C-9843-2DF9467937A9}" type="datetime1">
              <a:rPr lang="en-US" smtClean="0"/>
            </a:fld>
            <a:endParaRPr lang="en-US"/>
          </a:p>
        </p:txBody>
      </p:sp>
      <p:sp>
        <p:nvSpPr>
          <p:cNvPr id="6" name="Slide Number Placeholder 5"/>
          <p:cNvSpPr>
            <a:spLocks noGrp="1"/>
          </p:cNvSpPr>
          <p:nvPr>
            <p:ph type="sldNum" sz="quarter" idx="12"/>
          </p:nvPr>
        </p:nvSpPr>
        <p:spPr/>
        <p:txBody>
          <a:bodyPr/>
          <a:lstStyle/>
          <a:p>
            <a:fld id="{19B12225-5612-419B-A8D5-4B8EEE4C217E}" type="slidenum">
              <a:rPr lang="en-US" smtClean="0"/>
            </a:fld>
            <a:endParaRPr lang="en-US"/>
          </a:p>
        </p:txBody>
      </p:sp>
      <p:sp>
        <p:nvSpPr>
          <p:cNvPr id="2" name="TextBox 1"/>
          <p:cNvSpPr txBox="1"/>
          <p:nvPr/>
        </p:nvSpPr>
        <p:spPr>
          <a:xfrm>
            <a:off x="2590801" y="2209801"/>
            <a:ext cx="2957861" cy="954107"/>
          </a:xfrm>
          <a:prstGeom prst="rect">
            <a:avLst/>
          </a:prstGeom>
          <a:solidFill>
            <a:schemeClr val="bg1"/>
          </a:solidFill>
        </p:spPr>
        <p:txBody>
          <a:bodyPr wrap="none" rtlCol="0">
            <a:spAutoFit/>
          </a:bodyPr>
          <a:lstStyle/>
          <a:p>
            <a:r>
              <a:rPr lang="en-US" sz="2800" b="1" i="1" dirty="0" err="1">
                <a:solidFill>
                  <a:srgbClr val="008000"/>
                </a:solidFill>
                <a:latin typeface="Arial" panose="020B0604020202090204" pitchFamily="34" charset="0"/>
                <a:cs typeface="Arial" panose="020B0604020202090204" pitchFamily="34" charset="0"/>
              </a:rPr>
              <a:t>r</a:t>
            </a:r>
            <a:r>
              <a:rPr lang="en-US" sz="2800" b="1" i="1" baseline="-25000" dirty="0" err="1">
                <a:solidFill>
                  <a:srgbClr val="008000"/>
                </a:solidFill>
                <a:latin typeface="Arial" panose="020B0604020202090204" pitchFamily="34" charset="0"/>
                <a:cs typeface="Arial" panose="020B0604020202090204" pitchFamily="34" charset="0"/>
              </a:rPr>
              <a:t>x</a:t>
            </a:r>
            <a:r>
              <a:rPr lang="en-US" sz="2800" dirty="0">
                <a:solidFill>
                  <a:srgbClr val="008000"/>
                </a:solidFill>
                <a:latin typeface="Arial" panose="020B0604020202090204" pitchFamily="34" charset="0"/>
                <a:cs typeface="Arial" panose="020B0604020202090204" pitchFamily="34" charset="0"/>
              </a:rPr>
              <a:t> = [*, _, _, *, ***]</a:t>
            </a:r>
            <a:endParaRPr lang="en-US" sz="2800" dirty="0">
              <a:solidFill>
                <a:srgbClr val="008000"/>
              </a:solidFill>
              <a:latin typeface="Arial" panose="020B0604020202090204" pitchFamily="34" charset="0"/>
              <a:cs typeface="Arial" panose="020B0604020202090204" pitchFamily="34" charset="0"/>
            </a:endParaRPr>
          </a:p>
          <a:p>
            <a:r>
              <a:rPr lang="en-US" sz="2800" b="1" i="1" dirty="0" err="1">
                <a:solidFill>
                  <a:srgbClr val="008000"/>
                </a:solidFill>
                <a:latin typeface="Arial" panose="020B0604020202090204" pitchFamily="34" charset="0"/>
                <a:cs typeface="Arial" panose="020B0604020202090204" pitchFamily="34" charset="0"/>
              </a:rPr>
              <a:t>r</a:t>
            </a:r>
            <a:r>
              <a:rPr lang="en-US" sz="2800" b="1" i="1" baseline="-25000" dirty="0" err="1">
                <a:solidFill>
                  <a:srgbClr val="008000"/>
                </a:solidFill>
                <a:latin typeface="Arial" panose="020B0604020202090204" pitchFamily="34" charset="0"/>
                <a:cs typeface="Arial" panose="020B0604020202090204" pitchFamily="34" charset="0"/>
              </a:rPr>
              <a:t>y</a:t>
            </a:r>
            <a:r>
              <a:rPr lang="en-US" sz="2800" dirty="0">
                <a:solidFill>
                  <a:srgbClr val="008000"/>
                </a:solidFill>
                <a:latin typeface="Arial" panose="020B0604020202090204" pitchFamily="34" charset="0"/>
                <a:cs typeface="Arial" panose="020B0604020202090204" pitchFamily="34" charset="0"/>
              </a:rPr>
              <a:t> = [*, _, **, **, _]</a:t>
            </a:r>
            <a:endParaRPr lang="en-US" sz="2800" dirty="0">
              <a:solidFill>
                <a:srgbClr val="008000"/>
              </a:solidFill>
              <a:latin typeface="Arial" panose="020B0604020202090204" pitchFamily="34" charset="0"/>
              <a:cs typeface="Arial" panose="020B0604020202090204" pitchFamily="34" charset="0"/>
            </a:endParaRPr>
          </a:p>
        </p:txBody>
      </p:sp>
      <p:sp>
        <p:nvSpPr>
          <p:cNvPr id="10" name="TextBox 9"/>
          <p:cNvSpPr txBox="1"/>
          <p:nvPr/>
        </p:nvSpPr>
        <p:spPr>
          <a:xfrm>
            <a:off x="6629400" y="2209801"/>
            <a:ext cx="3429000" cy="954107"/>
          </a:xfrm>
          <a:prstGeom prst="rect">
            <a:avLst/>
          </a:prstGeom>
          <a:solidFill>
            <a:schemeClr val="bg1"/>
          </a:solidFill>
        </p:spPr>
        <p:txBody>
          <a:bodyPr wrap="square" rtlCol="0">
            <a:spAutoFit/>
          </a:bodyPr>
          <a:lstStyle/>
          <a:p>
            <a:r>
              <a:rPr lang="en-US" sz="2800" b="1" i="1" dirty="0" err="1">
                <a:solidFill>
                  <a:srgbClr val="008000"/>
                </a:solidFill>
                <a:latin typeface="Arial" panose="020B0604020202090204" pitchFamily="34" charset="0"/>
                <a:cs typeface="Arial" panose="020B0604020202090204" pitchFamily="34" charset="0"/>
              </a:rPr>
              <a:t>r</a:t>
            </a:r>
            <a:r>
              <a:rPr lang="en-US" sz="2800" b="1" i="1" baseline="-25000" dirty="0" err="1">
                <a:solidFill>
                  <a:srgbClr val="008000"/>
                </a:solidFill>
                <a:latin typeface="Arial" panose="020B0604020202090204" pitchFamily="34" charset="0"/>
                <a:cs typeface="Arial" panose="020B0604020202090204" pitchFamily="34" charset="0"/>
              </a:rPr>
              <a:t>x</a:t>
            </a:r>
            <a:r>
              <a:rPr lang="en-US" sz="2800" dirty="0">
                <a:solidFill>
                  <a:srgbClr val="008000"/>
                </a:solidFill>
                <a:latin typeface="Arial" panose="020B0604020202090204" pitchFamily="34" charset="0"/>
                <a:cs typeface="Arial" panose="020B0604020202090204" pitchFamily="34" charset="0"/>
              </a:rPr>
              <a:t> = {1, 0, 0, 1, 3}</a:t>
            </a:r>
            <a:endParaRPr lang="en-US" sz="2800" dirty="0">
              <a:solidFill>
                <a:srgbClr val="008000"/>
              </a:solidFill>
              <a:latin typeface="Arial" panose="020B0604020202090204" pitchFamily="34" charset="0"/>
              <a:cs typeface="Arial" panose="020B0604020202090204" pitchFamily="34" charset="0"/>
            </a:endParaRPr>
          </a:p>
          <a:p>
            <a:r>
              <a:rPr lang="en-US" sz="2800" b="1" i="1" dirty="0" err="1">
                <a:solidFill>
                  <a:srgbClr val="008000"/>
                </a:solidFill>
                <a:latin typeface="Arial" panose="020B0604020202090204" pitchFamily="34" charset="0"/>
                <a:cs typeface="Arial" panose="020B0604020202090204" pitchFamily="34" charset="0"/>
              </a:rPr>
              <a:t>r</a:t>
            </a:r>
            <a:r>
              <a:rPr lang="en-US" sz="2800" b="1" i="1" baseline="-25000" dirty="0" err="1">
                <a:solidFill>
                  <a:srgbClr val="008000"/>
                </a:solidFill>
                <a:latin typeface="Arial" panose="020B0604020202090204" pitchFamily="34" charset="0"/>
                <a:cs typeface="Arial" panose="020B0604020202090204" pitchFamily="34" charset="0"/>
              </a:rPr>
              <a:t>y</a:t>
            </a:r>
            <a:r>
              <a:rPr lang="en-US" sz="2800" dirty="0">
                <a:solidFill>
                  <a:srgbClr val="008000"/>
                </a:solidFill>
                <a:latin typeface="Arial" panose="020B0604020202090204" pitchFamily="34" charset="0"/>
                <a:cs typeface="Arial" panose="020B0604020202090204" pitchFamily="34" charset="0"/>
              </a:rPr>
              <a:t> = {1, 0, 2, 2, 0}</a:t>
            </a:r>
            <a:endParaRPr lang="en-US" sz="2800" dirty="0">
              <a:solidFill>
                <a:srgbClr val="008000"/>
              </a:solidFill>
              <a:latin typeface="Arial" panose="020B0604020202090204" pitchFamily="34" charset="0"/>
              <a:cs typeface="Arial" panose="020B0604020202090204" pitchFamily="34" charset="0"/>
            </a:endParaRPr>
          </a:p>
        </p:txBody>
      </p:sp>
      <p:cxnSp>
        <p:nvCxnSpPr>
          <p:cNvPr id="8" name="Straight Connector 7"/>
          <p:cNvCxnSpPr/>
          <p:nvPr/>
        </p:nvCxnSpPr>
        <p:spPr>
          <a:xfrm>
            <a:off x="9331542" y="6284260"/>
            <a:ext cx="145180" cy="0"/>
          </a:xfrm>
          <a:prstGeom prst="line">
            <a:avLst/>
          </a:prstGeom>
          <a:ln w="12700">
            <a:solidFill>
              <a:srgbClr val="008000"/>
            </a:solidFill>
          </a:ln>
        </p:spPr>
        <p:style>
          <a:lnRef idx="1">
            <a:schemeClr val="dk1"/>
          </a:lnRef>
          <a:fillRef idx="0">
            <a:schemeClr val="dk1"/>
          </a:fillRef>
          <a:effectRef idx="0">
            <a:schemeClr val="dk1"/>
          </a:effectRef>
          <a:fontRef idx="minor">
            <a:schemeClr val="tx1"/>
          </a:fontRef>
        </p:style>
      </p:cxnSp>
      <p:cxnSp>
        <p:nvCxnSpPr>
          <p:cNvPr id="15" name="Straight Connector 14"/>
          <p:cNvCxnSpPr/>
          <p:nvPr/>
        </p:nvCxnSpPr>
        <p:spPr>
          <a:xfrm>
            <a:off x="9620334" y="6284260"/>
            <a:ext cx="145180" cy="0"/>
          </a:xfrm>
          <a:prstGeom prst="line">
            <a:avLst/>
          </a:prstGeom>
          <a:ln w="12700">
            <a:solidFill>
              <a:srgbClr val="008000"/>
            </a:solidFill>
          </a:ln>
        </p:spPr>
        <p:style>
          <a:lnRef idx="1">
            <a:schemeClr val="dk1"/>
          </a:lnRef>
          <a:fillRef idx="0">
            <a:schemeClr val="dk1"/>
          </a:fillRef>
          <a:effectRef idx="0">
            <a:schemeClr val="dk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4819">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4819">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481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835" y="286385"/>
            <a:ext cx="11398250" cy="1009015"/>
          </a:xfrm>
        </p:spPr>
        <p:txBody>
          <a:bodyPr/>
          <a:lstStyle/>
          <a:p>
            <a:r>
              <a:rPr lang="en-US" dirty="0"/>
              <a:t>Problems with raw utility matrix cosine</a:t>
            </a:r>
            <a:endParaRPr lang="en-US" dirty="0"/>
          </a:p>
        </p:txBody>
      </p:sp>
      <p:pic>
        <p:nvPicPr>
          <p:cNvPr id="4" name="Content Placeholder 3"/>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1371600" y="1563273"/>
            <a:ext cx="9270050" cy="2606038"/>
          </a:xfrm>
        </p:spPr>
      </p:pic>
      <p:sp>
        <p:nvSpPr>
          <p:cNvPr id="5" name="TextBox 4"/>
          <p:cNvSpPr txBox="1"/>
          <p:nvPr/>
        </p:nvSpPr>
        <p:spPr>
          <a:xfrm>
            <a:off x="457200" y="4297114"/>
            <a:ext cx="9055778" cy="584775"/>
          </a:xfrm>
          <a:prstGeom prst="rect">
            <a:avLst/>
          </a:prstGeom>
          <a:noFill/>
        </p:spPr>
        <p:txBody>
          <a:bodyPr wrap="square" rtlCol="0">
            <a:spAutoFit/>
          </a:bodyPr>
          <a:lstStyle/>
          <a:p>
            <a:r>
              <a:rPr lang="en-US" sz="3200" b="1" dirty="0">
                <a:solidFill>
                  <a:srgbClr val="0000FF"/>
                </a:solidFill>
                <a:latin typeface="Calibri" panose="020F0502020204030204" pitchFamily="34" charset="0"/>
                <a:cs typeface="Calibri" panose="020F0502020204030204" pitchFamily="34" charset="0"/>
              </a:rPr>
              <a:t>Intuitively we want:</a:t>
            </a:r>
            <a:r>
              <a:rPr lang="en-US" sz="3200" b="1" dirty="0">
                <a:latin typeface="Calibri" panose="020F0502020204030204" pitchFamily="34" charset="0"/>
                <a:cs typeface="Calibri" panose="020F0502020204030204" pitchFamily="34" charset="0"/>
              </a:rPr>
              <a:t> sim(</a:t>
            </a:r>
            <a:r>
              <a:rPr lang="en-US" sz="3200" b="1" i="1" dirty="0">
                <a:latin typeface="Calibri" panose="020F0502020204030204" pitchFamily="34" charset="0"/>
                <a:cs typeface="Calibri" panose="020F0502020204030204" pitchFamily="34" charset="0"/>
              </a:rPr>
              <a:t>A</a:t>
            </a:r>
            <a:r>
              <a:rPr lang="en-US" sz="3200" b="1" dirty="0">
                <a:latin typeface="Calibri" panose="020F0502020204030204" pitchFamily="34" charset="0"/>
                <a:cs typeface="Calibri" panose="020F0502020204030204" pitchFamily="34" charset="0"/>
              </a:rPr>
              <a:t>, </a:t>
            </a:r>
            <a:r>
              <a:rPr lang="en-US" sz="3200" b="1" i="1" dirty="0">
                <a:latin typeface="Calibri" panose="020F0502020204030204" pitchFamily="34" charset="0"/>
                <a:cs typeface="Calibri" panose="020F0502020204030204" pitchFamily="34" charset="0"/>
              </a:rPr>
              <a:t>B</a:t>
            </a:r>
            <a:r>
              <a:rPr lang="en-US" sz="3200" b="1" dirty="0">
                <a:latin typeface="Calibri" panose="020F0502020204030204" pitchFamily="34" charset="0"/>
                <a:cs typeface="Calibri" panose="020F0502020204030204" pitchFamily="34" charset="0"/>
              </a:rPr>
              <a:t>) &gt; sim(</a:t>
            </a:r>
            <a:r>
              <a:rPr lang="en-US" sz="3200" b="1" i="1" dirty="0">
                <a:latin typeface="Calibri" panose="020F0502020204030204" pitchFamily="34" charset="0"/>
                <a:cs typeface="Calibri" panose="020F0502020204030204" pitchFamily="34" charset="0"/>
              </a:rPr>
              <a:t>A</a:t>
            </a:r>
            <a:r>
              <a:rPr lang="en-US" sz="3200" b="1" dirty="0">
                <a:latin typeface="Calibri" panose="020F0502020204030204" pitchFamily="34" charset="0"/>
                <a:cs typeface="Calibri" panose="020F0502020204030204" pitchFamily="34" charset="0"/>
              </a:rPr>
              <a:t>, </a:t>
            </a:r>
            <a:r>
              <a:rPr lang="en-US" sz="3200" b="1" i="1" dirty="0">
                <a:latin typeface="Calibri" panose="020F0502020204030204" pitchFamily="34" charset="0"/>
                <a:cs typeface="Calibri" panose="020F0502020204030204" pitchFamily="34" charset="0"/>
              </a:rPr>
              <a:t>C</a:t>
            </a:r>
            <a:r>
              <a:rPr lang="en-US" sz="3200" b="1" dirty="0">
                <a:latin typeface="Calibri" panose="020F0502020204030204" pitchFamily="34" charset="0"/>
                <a:cs typeface="Calibri" panose="020F0502020204030204" pitchFamily="34" charset="0"/>
              </a:rPr>
              <a:t>)</a:t>
            </a:r>
            <a:endParaRPr lang="en-US" sz="3200" b="1" dirty="0">
              <a:latin typeface="Calibri" panose="020F0502020204030204" pitchFamily="34" charset="0"/>
              <a:cs typeface="Calibri" panose="020F0502020204030204" pitchFamily="34" charset="0"/>
            </a:endParaRPr>
          </a:p>
        </p:txBody>
      </p:sp>
      <p:sp>
        <p:nvSpPr>
          <p:cNvPr id="6" name="Text Box 44"/>
          <p:cNvSpPr txBox="1">
            <a:spLocks noChangeArrowheads="1"/>
          </p:cNvSpPr>
          <p:nvPr/>
        </p:nvSpPr>
        <p:spPr bwMode="auto">
          <a:xfrm>
            <a:off x="2850220" y="1160780"/>
            <a:ext cx="2026580" cy="523220"/>
          </a:xfrm>
          <a:prstGeom prst="rect">
            <a:avLst/>
          </a:prstGeom>
          <a:noFill/>
          <a:ln w="9525">
            <a:noFill/>
            <a:miter lim="800000"/>
          </a:ln>
          <a:effectLst/>
        </p:spPr>
        <p:txBody>
          <a:bodyPr wrap="none">
            <a:spAutoFit/>
          </a:bodyPr>
          <a:lstStyle/>
          <a:p>
            <a:r>
              <a:rPr lang="en-US" sz="2800" b="1" dirty="0">
                <a:solidFill>
                  <a:srgbClr val="0066FF"/>
                </a:solidFill>
                <a:effectLst>
                  <a:outerShdw blurRad="38100" dist="38100" dir="2700000" algn="tl">
                    <a:srgbClr val="C0C0C0"/>
                  </a:outerShdw>
                </a:effectLst>
                <a:latin typeface="Calibri" panose="020F0502020204030204" pitchFamily="34" charset="0"/>
                <a:cs typeface="Calibri" panose="020F0502020204030204" pitchFamily="34" charset="0"/>
              </a:rPr>
              <a:t>Harry Potter</a:t>
            </a:r>
            <a:endParaRPr lang="en-US" sz="2800" b="1" dirty="0">
              <a:solidFill>
                <a:srgbClr val="0066FF"/>
              </a:solidFill>
              <a:effectLst>
                <a:outerShdw blurRad="38100" dist="38100" dir="2700000" algn="tl">
                  <a:srgbClr val="C0C0C0"/>
                </a:outerShdw>
              </a:effectLst>
              <a:latin typeface="Calibri" panose="020F0502020204030204" pitchFamily="34" charset="0"/>
              <a:cs typeface="Calibri" panose="020F0502020204030204" pitchFamily="34" charset="0"/>
            </a:endParaRPr>
          </a:p>
        </p:txBody>
      </p:sp>
      <p:sp>
        <p:nvSpPr>
          <p:cNvPr id="7" name="Text Box 45"/>
          <p:cNvSpPr txBox="1">
            <a:spLocks noChangeArrowheads="1"/>
          </p:cNvSpPr>
          <p:nvPr/>
        </p:nvSpPr>
        <p:spPr bwMode="auto">
          <a:xfrm>
            <a:off x="5562600" y="1160780"/>
            <a:ext cx="1368260" cy="523220"/>
          </a:xfrm>
          <a:prstGeom prst="rect">
            <a:avLst/>
          </a:prstGeom>
          <a:noFill/>
          <a:ln w="9525">
            <a:noFill/>
            <a:miter lim="800000"/>
          </a:ln>
          <a:effectLst/>
        </p:spPr>
        <p:txBody>
          <a:bodyPr wrap="none">
            <a:spAutoFit/>
          </a:bodyPr>
          <a:lstStyle/>
          <a:p>
            <a:r>
              <a:rPr lang="en-US" sz="2800" b="1" dirty="0">
                <a:solidFill>
                  <a:srgbClr val="0066FF"/>
                </a:solidFill>
                <a:effectLst>
                  <a:outerShdw blurRad="38100" dist="38100" dir="2700000" algn="tl">
                    <a:srgbClr val="C0C0C0"/>
                  </a:outerShdw>
                </a:effectLst>
                <a:latin typeface="Calibri" panose="020F0502020204030204" pitchFamily="34" charset="0"/>
                <a:cs typeface="Calibri" panose="020F0502020204030204" pitchFamily="34" charset="0"/>
              </a:rPr>
              <a:t>Twilight</a:t>
            </a:r>
            <a:endParaRPr lang="en-US" sz="2800" b="1" dirty="0">
              <a:solidFill>
                <a:srgbClr val="0066FF"/>
              </a:solidFill>
              <a:effectLst>
                <a:outerShdw blurRad="38100" dist="38100" dir="2700000" algn="tl">
                  <a:srgbClr val="C0C0C0"/>
                </a:outerShdw>
              </a:effectLst>
              <a:latin typeface="Calibri" panose="020F0502020204030204" pitchFamily="34" charset="0"/>
              <a:cs typeface="Calibri" panose="020F0502020204030204" pitchFamily="34" charset="0"/>
            </a:endParaRPr>
          </a:p>
        </p:txBody>
      </p:sp>
      <p:sp>
        <p:nvSpPr>
          <p:cNvPr id="8" name="Text Box 46"/>
          <p:cNvSpPr txBox="1">
            <a:spLocks noChangeArrowheads="1"/>
          </p:cNvSpPr>
          <p:nvPr/>
        </p:nvSpPr>
        <p:spPr bwMode="auto">
          <a:xfrm>
            <a:off x="7772400" y="1185744"/>
            <a:ext cx="1620957" cy="523220"/>
          </a:xfrm>
          <a:prstGeom prst="rect">
            <a:avLst/>
          </a:prstGeom>
          <a:noFill/>
          <a:ln w="9525">
            <a:noFill/>
            <a:miter lim="800000"/>
          </a:ln>
          <a:effectLst/>
        </p:spPr>
        <p:txBody>
          <a:bodyPr wrap="none">
            <a:spAutoFit/>
          </a:bodyPr>
          <a:lstStyle/>
          <a:p>
            <a:r>
              <a:rPr lang="en-US" sz="2800" b="1" dirty="0">
                <a:solidFill>
                  <a:srgbClr val="0066FF"/>
                </a:solidFill>
                <a:effectLst>
                  <a:outerShdw blurRad="38100" dist="38100" dir="2700000" algn="tl">
                    <a:srgbClr val="C0C0C0"/>
                  </a:outerShdw>
                </a:effectLst>
                <a:latin typeface="Calibri" panose="020F0502020204030204" pitchFamily="34" charset="0"/>
                <a:cs typeface="Calibri" panose="020F0502020204030204" pitchFamily="34" charset="0"/>
              </a:rPr>
              <a:t>Star Wars</a:t>
            </a:r>
            <a:endParaRPr lang="en-US" sz="2800" b="1" dirty="0">
              <a:solidFill>
                <a:srgbClr val="0066FF"/>
              </a:solidFill>
              <a:effectLst>
                <a:outerShdw blurRad="38100" dist="38100" dir="2700000" algn="tl">
                  <a:srgbClr val="C0C0C0"/>
                </a:outerShdw>
              </a:effectLst>
              <a:latin typeface="Calibri" panose="020F0502020204030204" pitchFamily="34" charset="0"/>
              <a:cs typeface="Calibri" panose="020F0502020204030204" pitchFamily="34" charset="0"/>
            </a:endParaRPr>
          </a:p>
        </p:txBody>
      </p:sp>
      <p:pic>
        <p:nvPicPr>
          <p:cNvPr id="10" name="Picture 9"/>
          <p:cNvPicPr>
            <a:picLocks noChangeAspect="1"/>
          </p:cNvPicPr>
          <p:nvPr/>
        </p:nvPicPr>
        <p:blipFill>
          <a:blip r:embed="rId2"/>
          <a:stretch>
            <a:fillRect/>
          </a:stretch>
        </p:blipFill>
        <p:spPr>
          <a:xfrm>
            <a:off x="2057766" y="4799067"/>
            <a:ext cx="5085558" cy="822216"/>
          </a:xfrm>
          <a:prstGeom prst="rect">
            <a:avLst/>
          </a:prstGeom>
        </p:spPr>
      </p:pic>
      <p:pic>
        <p:nvPicPr>
          <p:cNvPr id="11" name="Picture 10"/>
          <p:cNvPicPr>
            <a:picLocks noChangeAspect="1"/>
          </p:cNvPicPr>
          <p:nvPr/>
        </p:nvPicPr>
        <p:blipFill>
          <a:blip r:embed="rId3"/>
          <a:stretch>
            <a:fillRect/>
          </a:stretch>
        </p:blipFill>
        <p:spPr>
          <a:xfrm>
            <a:off x="2209800" y="5749412"/>
            <a:ext cx="4439961" cy="822215"/>
          </a:xfrm>
          <a:prstGeom prst="rect">
            <a:avLst/>
          </a:prstGeom>
        </p:spPr>
      </p:pic>
      <p:sp>
        <p:nvSpPr>
          <p:cNvPr id="12" name="TextBox 11"/>
          <p:cNvSpPr txBox="1"/>
          <p:nvPr/>
        </p:nvSpPr>
        <p:spPr>
          <a:xfrm>
            <a:off x="704510" y="5010414"/>
            <a:ext cx="1353256" cy="400110"/>
          </a:xfrm>
          <a:prstGeom prst="rect">
            <a:avLst/>
          </a:prstGeom>
          <a:noFill/>
        </p:spPr>
        <p:txBody>
          <a:bodyPr wrap="none" rtlCol="0">
            <a:spAutoFit/>
          </a:bodyPr>
          <a:lstStyle/>
          <a:p>
            <a:r>
              <a:rPr lang="en-US" sz="2000" dirty="0">
                <a:latin typeface="Times New Roman" panose="02020503050405090304" charset="0"/>
                <a:cs typeface="Times New Roman" panose="02020503050405090304" charset="0"/>
              </a:rPr>
              <a:t>sim(A,B) =</a:t>
            </a:r>
            <a:endParaRPr lang="en-US" sz="2000" dirty="0">
              <a:latin typeface="Times New Roman" panose="02020503050405090304" charset="0"/>
              <a:cs typeface="Times New Roman" panose="02020503050405090304" charset="0"/>
            </a:endParaRPr>
          </a:p>
        </p:txBody>
      </p:sp>
      <p:sp>
        <p:nvSpPr>
          <p:cNvPr id="13" name="TextBox 12"/>
          <p:cNvSpPr txBox="1"/>
          <p:nvPr/>
        </p:nvSpPr>
        <p:spPr>
          <a:xfrm>
            <a:off x="694972" y="5960465"/>
            <a:ext cx="1353256" cy="400110"/>
          </a:xfrm>
          <a:prstGeom prst="rect">
            <a:avLst/>
          </a:prstGeom>
          <a:noFill/>
        </p:spPr>
        <p:txBody>
          <a:bodyPr wrap="none" rtlCol="0">
            <a:spAutoFit/>
          </a:bodyPr>
          <a:lstStyle/>
          <a:p>
            <a:r>
              <a:rPr lang="en-US" sz="2000" dirty="0">
                <a:latin typeface="Times New Roman" panose="02020503050405090304" charset="0"/>
                <a:cs typeface="Times New Roman" panose="02020503050405090304" charset="0"/>
              </a:rPr>
              <a:t>sim(A,C) =</a:t>
            </a:r>
            <a:endParaRPr lang="en-US" sz="2000" dirty="0">
              <a:latin typeface="Times New Roman" panose="02020503050405090304" charset="0"/>
              <a:cs typeface="Times New Roman" panose="02020503050405090304" charset="0"/>
            </a:endParaRPr>
          </a:p>
        </p:txBody>
      </p:sp>
      <p:sp>
        <p:nvSpPr>
          <p:cNvPr id="14" name="Rectangle 13"/>
          <p:cNvSpPr/>
          <p:nvPr/>
        </p:nvSpPr>
        <p:spPr>
          <a:xfrm>
            <a:off x="7924505" y="5029306"/>
            <a:ext cx="3752510" cy="830997"/>
          </a:xfrm>
          <a:prstGeom prst="rect">
            <a:avLst/>
          </a:prstGeom>
        </p:spPr>
        <p:txBody>
          <a:bodyPr wrap="square">
            <a:spAutoFit/>
          </a:bodyPr>
          <a:lstStyle/>
          <a:p>
            <a:r>
              <a:rPr lang="en-US" sz="2400" dirty="0">
                <a:latin typeface="Calibri" panose="020F0502020204030204" pitchFamily="34" charset="0"/>
                <a:cs typeface="Calibri" panose="020F0502020204030204" pitchFamily="34" charset="0"/>
              </a:rPr>
              <a:t>Yes, 0.380 </a:t>
            </a:r>
            <a:r>
              <a:rPr lang="en-US" sz="2400" b="1" dirty="0">
                <a:latin typeface="Calibri" panose="020F0502020204030204" pitchFamily="34" charset="0"/>
                <a:cs typeface="Calibri" panose="020F0502020204030204" pitchFamily="34" charset="0"/>
              </a:rPr>
              <a:t>&gt;</a:t>
            </a:r>
            <a:r>
              <a:rPr lang="en-US" sz="2400" dirty="0">
                <a:latin typeface="Calibri" panose="020F0502020204030204" pitchFamily="34" charset="0"/>
                <a:cs typeface="Calibri" panose="020F0502020204030204" pitchFamily="34" charset="0"/>
              </a:rPr>
              <a:t> 0.322</a:t>
            </a:r>
            <a:endParaRPr lang="en-US" sz="2400" dirty="0">
              <a:latin typeface="Calibri" panose="020F0502020204030204" pitchFamily="34" charset="0"/>
              <a:cs typeface="Calibri" panose="020F0502020204030204" pitchFamily="34" charset="0"/>
            </a:endParaRPr>
          </a:p>
          <a:p>
            <a:r>
              <a:rPr lang="en-US" sz="2400" dirty="0">
                <a:latin typeface="Calibri" panose="020F0502020204030204" pitchFamily="34" charset="0"/>
                <a:cs typeface="Calibri" panose="020F0502020204030204" pitchFamily="34" charset="0"/>
              </a:rPr>
              <a:t>      But only barely works…</a:t>
            </a:r>
            <a:endParaRPr lang="en-US" sz="2400" dirty="0">
              <a:latin typeface="Calibri" panose="020F0502020204030204" pitchFamily="34" charset="0"/>
              <a:cs typeface="Calibri" panose="020F0502020204030204" pitchFamily="34" charset="0"/>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47800" y="286605"/>
            <a:ext cx="8442960" cy="1008796"/>
          </a:xfrm>
        </p:spPr>
        <p:txBody>
          <a:bodyPr/>
          <a:lstStyle/>
          <a:p>
            <a:r>
              <a:rPr lang="en-US" dirty="0"/>
              <a:t>Problem with raw cosine</a:t>
            </a:r>
            <a:endParaRPr lang="en-US" dirty="0"/>
          </a:p>
        </p:txBody>
      </p:sp>
      <p:pic>
        <p:nvPicPr>
          <p:cNvPr id="4" name="Content Placeholder 3"/>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1769290" y="1313596"/>
            <a:ext cx="8673738" cy="2438400"/>
          </a:xfrm>
        </p:spPr>
      </p:pic>
      <p:sp>
        <p:nvSpPr>
          <p:cNvPr id="5" name="TextBox 4"/>
          <p:cNvSpPr txBox="1"/>
          <p:nvPr/>
        </p:nvSpPr>
        <p:spPr>
          <a:xfrm>
            <a:off x="1447800" y="3734038"/>
            <a:ext cx="9296399" cy="3477875"/>
          </a:xfrm>
          <a:prstGeom prst="rect">
            <a:avLst/>
          </a:prstGeom>
          <a:noFill/>
        </p:spPr>
        <p:txBody>
          <a:bodyPr wrap="square" rtlCol="0">
            <a:spAutoFit/>
          </a:bodyPr>
          <a:lstStyle/>
          <a:p>
            <a:pPr marL="285750" indent="-285750">
              <a:buFont typeface="Arial" panose="020B0604020202090204" pitchFamily="34" charset="0"/>
              <a:buChar char="•"/>
            </a:pPr>
            <a:r>
              <a:rPr lang="en-US" sz="3200" dirty="0">
                <a:latin typeface="Calibri" panose="020F0502020204030204" pitchFamily="34" charset="0"/>
                <a:cs typeface="Calibri" panose="020F0502020204030204" pitchFamily="34" charset="0"/>
              </a:rPr>
              <a:t>Problem with cosine:</a:t>
            </a:r>
            <a:endParaRPr lang="en-US" sz="3200" dirty="0">
              <a:latin typeface="Calibri" panose="020F0502020204030204" pitchFamily="34" charset="0"/>
              <a:cs typeface="Calibri" panose="020F0502020204030204" pitchFamily="34" charset="0"/>
            </a:endParaRPr>
          </a:p>
          <a:p>
            <a:pPr marL="742950" lvl="1" indent="-285750">
              <a:buFont typeface="Arial" panose="020B0604020202090204" pitchFamily="34" charset="0"/>
              <a:buChar char="•"/>
            </a:pPr>
            <a:r>
              <a:rPr lang="en-US" sz="2800" dirty="0">
                <a:latin typeface="Calibri" panose="020F0502020204030204" pitchFamily="34" charset="0"/>
                <a:cs typeface="Calibri" panose="020F0502020204030204" pitchFamily="34" charset="0"/>
              </a:rPr>
              <a:t>C really loves SW</a:t>
            </a:r>
            <a:endParaRPr lang="en-US" sz="2800" dirty="0">
              <a:latin typeface="Calibri" panose="020F0502020204030204" pitchFamily="34" charset="0"/>
              <a:cs typeface="Calibri" panose="020F0502020204030204" pitchFamily="34" charset="0"/>
            </a:endParaRPr>
          </a:p>
          <a:p>
            <a:pPr marL="742950" lvl="1" indent="-285750">
              <a:buFont typeface="Arial" panose="020B0604020202090204" pitchFamily="34" charset="0"/>
              <a:buChar char="•"/>
            </a:pPr>
            <a:r>
              <a:rPr lang="en-US" sz="2800" dirty="0">
                <a:latin typeface="Calibri" panose="020F0502020204030204" pitchFamily="34" charset="0"/>
                <a:cs typeface="Calibri" panose="020F0502020204030204" pitchFamily="34" charset="0"/>
              </a:rPr>
              <a:t>A hates SW</a:t>
            </a:r>
            <a:endParaRPr lang="en-US" sz="2800" dirty="0">
              <a:latin typeface="Calibri" panose="020F0502020204030204" pitchFamily="34" charset="0"/>
              <a:cs typeface="Calibri" panose="020F0502020204030204" pitchFamily="34" charset="0"/>
            </a:endParaRPr>
          </a:p>
          <a:p>
            <a:pPr marL="742950" lvl="1" indent="-285750">
              <a:buFont typeface="Arial" panose="020B0604020202090204" pitchFamily="34" charset="0"/>
              <a:buChar char="•"/>
            </a:pPr>
            <a:r>
              <a:rPr lang="en-US" sz="2800" dirty="0">
                <a:latin typeface="Calibri" panose="020F0502020204030204" pitchFamily="34" charset="0"/>
                <a:cs typeface="Calibri" panose="020F0502020204030204" pitchFamily="34" charset="0"/>
              </a:rPr>
              <a:t>B just hasn’t seen it</a:t>
            </a:r>
            <a:endParaRPr lang="en-US" sz="2800" dirty="0">
              <a:latin typeface="Calibri" panose="020F0502020204030204" pitchFamily="34" charset="0"/>
              <a:cs typeface="Calibri" panose="020F0502020204030204" pitchFamily="34" charset="0"/>
            </a:endParaRPr>
          </a:p>
          <a:p>
            <a:pPr marL="285750" indent="-285750">
              <a:buFont typeface="Arial" panose="020B0604020202090204" pitchFamily="34" charset="0"/>
              <a:buChar char="•"/>
            </a:pPr>
            <a:r>
              <a:rPr lang="en-US" sz="2800" dirty="0">
                <a:latin typeface="Calibri" panose="020F0502020204030204" pitchFamily="34" charset="0"/>
                <a:cs typeface="Calibri" panose="020F0502020204030204" pitchFamily="34" charset="0"/>
              </a:rPr>
              <a:t>Another problem: we’d like to normalize the raters</a:t>
            </a:r>
            <a:endParaRPr lang="en-US" sz="2800" dirty="0">
              <a:latin typeface="Calibri" panose="020F0502020204030204" pitchFamily="34" charset="0"/>
              <a:cs typeface="Calibri" panose="020F0502020204030204" pitchFamily="34" charset="0"/>
            </a:endParaRPr>
          </a:p>
          <a:p>
            <a:pPr marL="742950" lvl="1" indent="-285750">
              <a:buFont typeface="Arial" panose="020B0604020202090204" pitchFamily="34" charset="0"/>
              <a:buChar char="•"/>
            </a:pPr>
            <a:r>
              <a:rPr lang="en-US" sz="2800" dirty="0">
                <a:latin typeface="Calibri" panose="020F0502020204030204" pitchFamily="34" charset="0"/>
                <a:cs typeface="Calibri" panose="020F0502020204030204" pitchFamily="34" charset="0"/>
              </a:rPr>
              <a:t>D rated everything the same; not very useful</a:t>
            </a:r>
            <a:endParaRPr lang="en-US" sz="2800" dirty="0">
              <a:latin typeface="Calibri" panose="020F0502020204030204" pitchFamily="34" charset="0"/>
              <a:cs typeface="Calibri" panose="020F0502020204030204" pitchFamily="34" charset="0"/>
            </a:endParaRPr>
          </a:p>
          <a:p>
            <a:pPr marL="742950" lvl="1" indent="-285750">
              <a:buFont typeface="Arial" panose="020B0604020202090204" pitchFamily="34" charset="0"/>
              <a:buChar char="•"/>
            </a:pPr>
            <a:endParaRPr lang="en-US" sz="2400" dirty="0"/>
          </a:p>
          <a:p>
            <a:pPr marL="742950" lvl="1" indent="-285750">
              <a:buFont typeface="Arial" panose="020B0604020202090204" pitchFamily="34" charset="0"/>
              <a:buChar char="•"/>
            </a:pPr>
            <a:endParaRPr lang="en-US" sz="2400"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6380" y="-76200"/>
            <a:ext cx="11779885" cy="1450975"/>
          </a:xfrm>
        </p:spPr>
        <p:txBody>
          <a:bodyPr>
            <a:normAutofit/>
          </a:bodyPr>
          <a:lstStyle/>
          <a:p>
            <a:r>
              <a:rPr lang="en-US" dirty="0"/>
              <a:t>Mean-Centered Utility Matrix:</a:t>
            </a:r>
            <a:br>
              <a:rPr lang="en-US" dirty="0"/>
            </a:br>
            <a:r>
              <a:rPr lang="en-US" dirty="0"/>
              <a:t>subtract the means of each row</a:t>
            </a:r>
            <a:endParaRPr lang="en-US" dirty="0"/>
          </a:p>
        </p:txBody>
      </p:sp>
      <p:pic>
        <p:nvPicPr>
          <p:cNvPr id="4" name="Content Placeholder 3"/>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2057401" y="3458211"/>
            <a:ext cx="8035699" cy="2078733"/>
          </a:xfrm>
        </p:spPr>
      </p:pic>
      <p:pic>
        <p:nvPicPr>
          <p:cNvPr id="5"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7400" y="1371600"/>
            <a:ext cx="7423150" cy="2086610"/>
          </a:xfrm>
          <a:prstGeom prst="rect">
            <a:avLst/>
          </a:prstGeom>
        </p:spPr>
      </p:pic>
      <p:sp>
        <p:nvSpPr>
          <p:cNvPr id="6" name="TextBox 5"/>
          <p:cNvSpPr txBox="1"/>
          <p:nvPr/>
        </p:nvSpPr>
        <p:spPr>
          <a:xfrm>
            <a:off x="1961742" y="5486144"/>
            <a:ext cx="8188099" cy="1200329"/>
          </a:xfrm>
          <a:prstGeom prst="rect">
            <a:avLst/>
          </a:prstGeom>
          <a:noFill/>
        </p:spPr>
        <p:txBody>
          <a:bodyPr wrap="square" rtlCol="0">
            <a:spAutoFit/>
          </a:bodyPr>
          <a:lstStyle/>
          <a:p>
            <a:pPr marL="285750" indent="-285750">
              <a:buFont typeface="Arial" panose="020B0604020202090204" pitchFamily="34" charset="0"/>
              <a:buChar char="•"/>
            </a:pPr>
            <a:r>
              <a:rPr lang="en-US" sz="2400" dirty="0">
                <a:latin typeface="Calibri" panose="020F0502020204030204" pitchFamily="34" charset="0"/>
                <a:cs typeface="Calibri" panose="020F0502020204030204" pitchFamily="34" charset="0"/>
              </a:rPr>
              <a:t>Now a 0 means no information</a:t>
            </a:r>
            <a:endParaRPr lang="en-US" sz="2400" dirty="0">
              <a:latin typeface="Calibri" panose="020F0502020204030204" pitchFamily="34" charset="0"/>
              <a:cs typeface="Calibri" panose="020F0502020204030204" pitchFamily="34" charset="0"/>
            </a:endParaRPr>
          </a:p>
          <a:p>
            <a:pPr marL="285750" indent="-285750">
              <a:buFont typeface="Arial" panose="020B0604020202090204" pitchFamily="34" charset="0"/>
              <a:buChar char="•"/>
            </a:pPr>
            <a:r>
              <a:rPr lang="en-US" sz="2400" dirty="0">
                <a:latin typeface="Calibri" panose="020F0502020204030204" pitchFamily="34" charset="0"/>
                <a:cs typeface="Calibri" panose="020F0502020204030204" pitchFamily="34" charset="0"/>
              </a:rPr>
              <a:t>And negative ratings means viewers with opposite ratings will have vectors in opposite directions!</a:t>
            </a:r>
            <a:endParaRPr lang="en-US" sz="2400" dirty="0">
              <a:latin typeface="Calibri" panose="020F0502020204030204" pitchFamily="34" charset="0"/>
              <a:cs typeface="Calibri" panose="020F0502020204030204" pitchFamily="34" charset="0"/>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33600" y="-76200"/>
            <a:ext cx="8016240" cy="1450757"/>
          </a:xfrm>
        </p:spPr>
        <p:txBody>
          <a:bodyPr>
            <a:normAutofit fontScale="90000"/>
          </a:bodyPr>
          <a:lstStyle/>
          <a:p>
            <a:r>
              <a:rPr lang="en-US" dirty="0"/>
              <a:t>Modified Utility Matrix:</a:t>
            </a:r>
            <a:br>
              <a:rPr lang="en-US" dirty="0"/>
            </a:br>
            <a:r>
              <a:rPr lang="en-US" dirty="0"/>
              <a:t>subtract the means of each row</a:t>
            </a:r>
            <a:endParaRPr lang="en-US" dirty="0"/>
          </a:p>
        </p:txBody>
      </p:sp>
      <p:pic>
        <p:nvPicPr>
          <p:cNvPr id="4" name="Content Placeholder 3"/>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2057401" y="1447801"/>
            <a:ext cx="8035699" cy="2078733"/>
          </a:xfrm>
        </p:spPr>
      </p:pic>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76600" y="3810000"/>
            <a:ext cx="8640199" cy="907953"/>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77988" y="4900869"/>
            <a:ext cx="8728068" cy="966531"/>
          </a:xfrm>
          <a:prstGeom prst="rect">
            <a:avLst/>
          </a:prstGeom>
        </p:spPr>
      </p:pic>
      <p:sp>
        <p:nvSpPr>
          <p:cNvPr id="8" name="TextBox 7"/>
          <p:cNvSpPr txBox="1"/>
          <p:nvPr/>
        </p:nvSpPr>
        <p:spPr>
          <a:xfrm>
            <a:off x="1752569" y="4038600"/>
            <a:ext cx="1905031" cy="461665"/>
          </a:xfrm>
          <a:prstGeom prst="rect">
            <a:avLst/>
          </a:prstGeom>
          <a:noFill/>
        </p:spPr>
        <p:txBody>
          <a:bodyPr wrap="square" rtlCol="0">
            <a:spAutoFit/>
          </a:bodyPr>
          <a:lstStyle/>
          <a:p>
            <a:r>
              <a:rPr lang="en-US" sz="2400" dirty="0"/>
              <a:t>Cos(A,B) = </a:t>
            </a:r>
            <a:endParaRPr lang="en-US" sz="2400" dirty="0"/>
          </a:p>
        </p:txBody>
      </p:sp>
      <p:sp>
        <p:nvSpPr>
          <p:cNvPr id="9" name="TextBox 8"/>
          <p:cNvSpPr txBox="1"/>
          <p:nvPr/>
        </p:nvSpPr>
        <p:spPr>
          <a:xfrm>
            <a:off x="1752569" y="5257800"/>
            <a:ext cx="1905031" cy="461665"/>
          </a:xfrm>
          <a:prstGeom prst="rect">
            <a:avLst/>
          </a:prstGeom>
          <a:noFill/>
        </p:spPr>
        <p:txBody>
          <a:bodyPr wrap="square" rtlCol="0">
            <a:spAutoFit/>
          </a:bodyPr>
          <a:lstStyle/>
          <a:p>
            <a:r>
              <a:rPr lang="en-US" sz="2400" dirty="0"/>
              <a:t>Cos(A,C) = </a:t>
            </a:r>
            <a:endParaRPr lang="en-US" sz="2400" dirty="0"/>
          </a:p>
        </p:txBody>
      </p:sp>
      <p:sp>
        <p:nvSpPr>
          <p:cNvPr id="10" name="TextBox 9"/>
          <p:cNvSpPr txBox="1"/>
          <p:nvPr/>
        </p:nvSpPr>
        <p:spPr>
          <a:xfrm>
            <a:off x="2654531" y="6234546"/>
            <a:ext cx="8188332" cy="523220"/>
          </a:xfrm>
          <a:prstGeom prst="rect">
            <a:avLst/>
          </a:prstGeom>
          <a:noFill/>
        </p:spPr>
        <p:txBody>
          <a:bodyPr wrap="none" rtlCol="0">
            <a:spAutoFit/>
          </a:bodyPr>
          <a:lstStyle/>
          <a:p>
            <a:r>
              <a:rPr lang="en-US" sz="2800" dirty="0">
                <a:latin typeface="Calibri" panose="020F0502020204030204" pitchFamily="34" charset="0"/>
                <a:cs typeface="Calibri" panose="020F0502020204030204" pitchFamily="34" charset="0"/>
              </a:rPr>
              <a:t>Now A and C are (correctly) way further apart than A,B</a:t>
            </a:r>
            <a:endParaRPr lang="en-US" sz="2800" dirty="0">
              <a:latin typeface="Calibri" panose="020F0502020204030204" pitchFamily="34" charset="0"/>
              <a:cs typeface="Calibri" panose="020F0502020204030204" pitchFamily="34" charset="0"/>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0" y="1447800"/>
            <a:ext cx="9906000" cy="4783666"/>
          </a:xfrm>
        </p:spPr>
        <p:txBody>
          <a:bodyPr>
            <a:normAutofit/>
          </a:bodyPr>
          <a:lstStyle/>
          <a:p>
            <a:r>
              <a:rPr lang="en-US" sz="3200" dirty="0">
                <a:solidFill>
                  <a:schemeClr val="tx1"/>
                </a:solidFill>
                <a:latin typeface="Calibri" panose="020F0502020204030204" pitchFamily="34" charset="0"/>
                <a:ea typeface="Calibri" panose="020F0502020204030204" pitchFamily="34" charset="0"/>
                <a:cs typeface="Calibri" panose="020F0502020204030204" pitchFamily="34" charset="0"/>
              </a:rPr>
              <a:t>Terminological Note: subtracting the mean is </a:t>
            </a:r>
            <a:r>
              <a:rPr lang="en-US" sz="3200" b="1" dirty="0">
                <a:solidFill>
                  <a:schemeClr val="tx1"/>
                </a:solidFill>
                <a:latin typeface="Calibri" panose="020F0502020204030204" pitchFamily="34" charset="0"/>
                <a:ea typeface="Calibri" panose="020F0502020204030204" pitchFamily="34" charset="0"/>
                <a:cs typeface="Calibri" panose="020F0502020204030204" pitchFamily="34" charset="0"/>
              </a:rPr>
              <a:t>mean-centering</a:t>
            </a:r>
            <a:r>
              <a:rPr lang="en-US" sz="3200" dirty="0">
                <a:solidFill>
                  <a:schemeClr val="tx1"/>
                </a:solidFill>
                <a:latin typeface="Calibri" panose="020F0502020204030204" pitchFamily="34" charset="0"/>
                <a:ea typeface="Calibri" panose="020F0502020204030204" pitchFamily="34" charset="0"/>
                <a:cs typeface="Calibri" panose="020F0502020204030204" pitchFamily="34" charset="0"/>
              </a:rPr>
              <a:t>, not </a:t>
            </a:r>
            <a:r>
              <a:rPr lang="en-US" sz="3200" b="1" dirty="0">
                <a:solidFill>
                  <a:schemeClr val="tx1"/>
                </a:solidFill>
                <a:latin typeface="Calibri" panose="020F0502020204030204" pitchFamily="34" charset="0"/>
                <a:ea typeface="Calibri" panose="020F0502020204030204" pitchFamily="34" charset="0"/>
                <a:cs typeface="Calibri" panose="020F0502020204030204" pitchFamily="34" charset="0"/>
              </a:rPr>
              <a:t>normalizing</a:t>
            </a:r>
            <a:endParaRPr lang="en-US" sz="32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a:p>
            <a:r>
              <a:rPr lang="en-US" sz="3200" dirty="0">
                <a:solidFill>
                  <a:schemeClr val="tx1"/>
                </a:solidFill>
                <a:latin typeface="Calibri" panose="020F0502020204030204" pitchFamily="34" charset="0"/>
                <a:ea typeface="Calibri" panose="020F0502020204030204" pitchFamily="34" charset="0"/>
                <a:cs typeface="Calibri" panose="020F0502020204030204" pitchFamily="34" charset="0"/>
              </a:rPr>
              <a:t>(normalizing is dividing by a norm to turn something into a probability), but the textbook (and common usage) sometimes overloads the term “normalize”</a:t>
            </a:r>
            <a:endParaRPr lang="en-US" sz="32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a:p>
            <a:endParaRPr lang="en-US" sz="3200"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457200" y="240656"/>
            <a:ext cx="11277600" cy="356086"/>
          </a:xfrm>
        </p:spPr>
        <p:txBody>
          <a:bodyPr>
            <a:noAutofit/>
          </a:bodyPr>
          <a:lstStyle/>
          <a:p>
            <a:pPr eaLnBrk="1" hangingPunct="1"/>
            <a:r>
              <a:rPr lang="en-US" sz="2700" dirty="0"/>
              <a:t>Finding similar users with overlapping-item mean-centering</a:t>
            </a:r>
            <a:endParaRPr lang="en-US" sz="2700" dirty="0"/>
          </a:p>
        </p:txBody>
      </p:sp>
      <mc:AlternateContent xmlns:mc="http://schemas.openxmlformats.org/markup-compatibility/2006">
        <mc:Choice xmlns:a14="http://schemas.microsoft.com/office/drawing/2010/main" Requires="a14">
          <p:sp>
            <p:nvSpPr>
              <p:cNvPr id="34819" name="Rectangle 3"/>
              <p:cNvSpPr>
                <a:spLocks noGrp="1" noChangeArrowheads="1"/>
              </p:cNvSpPr>
              <p:nvPr>
                <p:ph idx="1"/>
              </p:nvPr>
            </p:nvSpPr>
            <p:spPr>
              <a:xfrm>
                <a:off x="1437064" y="838200"/>
                <a:ext cx="10515600" cy="6358572"/>
              </a:xfrm>
            </p:spPr>
            <p:txBody>
              <a:bodyPr>
                <a:normAutofit fontScale="77500" lnSpcReduction="20000"/>
              </a:bodyPr>
              <a:lstStyle/>
              <a:p>
                <a:pPr eaLnBrk="1" hangingPunct="1"/>
                <a:r>
                  <a:rPr lang="en-US" sz="3200" dirty="0"/>
                  <a:t>Let </a:t>
                </a:r>
                <a:r>
                  <a:rPr lang="en-US" sz="3200" b="1" i="1" dirty="0" err="1"/>
                  <a:t>r</a:t>
                </a:r>
                <a:r>
                  <a:rPr lang="en-US" sz="3200" b="1" i="1" baseline="-25000" dirty="0" err="1"/>
                  <a:t>x</a:t>
                </a:r>
                <a:r>
                  <a:rPr lang="en-US" sz="3200" dirty="0"/>
                  <a:t> be the vector of user </a:t>
                </a:r>
                <a:r>
                  <a:rPr lang="en-US" sz="3200" b="1" i="1" dirty="0"/>
                  <a:t>x</a:t>
                </a:r>
                <a:r>
                  <a:rPr lang="en-US" sz="3200" dirty="0"/>
                  <a:t>’s ratings</a:t>
                </a:r>
                <a:endParaRPr lang="en-US" sz="3200" dirty="0"/>
              </a:p>
              <a:p>
                <a:r>
                  <a:rPr lang="en-US" sz="2600" b="1" i="1" dirty="0" err="1">
                    <a:solidFill>
                      <a:srgbClr val="008000"/>
                    </a:solidFill>
                  </a:rPr>
                  <a:t>r</a:t>
                </a:r>
                <a:r>
                  <a:rPr lang="en-US" sz="2600" b="1" i="1" baseline="-25000" dirty="0" err="1">
                    <a:solidFill>
                      <a:srgbClr val="008000"/>
                    </a:solidFill>
                  </a:rPr>
                  <a:t>x</a:t>
                </a:r>
                <a:r>
                  <a:rPr lang="en-US" sz="2600" dirty="0">
                    <a:solidFill>
                      <a:srgbClr val="008000"/>
                    </a:solidFill>
                  </a:rPr>
                  <a:t> = {1, 0, 0, 1, 3}</a:t>
                </a:r>
                <a:endParaRPr lang="en-US" sz="2600" dirty="0">
                  <a:solidFill>
                    <a:srgbClr val="008000"/>
                  </a:solidFill>
                </a:endParaRPr>
              </a:p>
              <a:p>
                <a:r>
                  <a:rPr lang="en-US" sz="2600" b="1" i="1" dirty="0" err="1">
                    <a:solidFill>
                      <a:srgbClr val="008000"/>
                    </a:solidFill>
                  </a:rPr>
                  <a:t>r</a:t>
                </a:r>
                <a:r>
                  <a:rPr lang="en-US" sz="2600" b="1" i="1" baseline="-25000" dirty="0" err="1">
                    <a:solidFill>
                      <a:srgbClr val="008000"/>
                    </a:solidFill>
                  </a:rPr>
                  <a:t>y</a:t>
                </a:r>
                <a:r>
                  <a:rPr lang="en-US" sz="2600" dirty="0">
                    <a:solidFill>
                      <a:srgbClr val="008000"/>
                    </a:solidFill>
                  </a:rPr>
                  <a:t> = {1, 0, 2, 2, 0}</a:t>
                </a:r>
                <a:endParaRPr lang="en-US" sz="3000" dirty="0"/>
              </a:p>
              <a:p>
                <a:r>
                  <a:rPr lang="en-US" sz="3500" b="1" dirty="0"/>
                  <a:t>Mean-centering: </a:t>
                </a:r>
                <a:endParaRPr lang="en-US" sz="3500" b="1" dirty="0"/>
              </a:p>
              <a:p>
                <a:pPr lvl="1"/>
                <a:r>
                  <a:rPr lang="en-US" sz="2800" dirty="0"/>
                  <a:t>For each user x, let </a:t>
                </a:r>
                <a14:m>
                  <m:oMath xmlns:m="http://schemas.openxmlformats.org/officeDocument/2006/math">
                    <m:acc>
                      <m:accPr>
                        <m:chr m:val="̅"/>
                        <m:ctrlPr>
                          <a:rPr lang="en-US" sz="2800" i="1">
                            <a:latin typeface="DejaVu Math TeX Gyre" panose="02000503000000000000" charset="0"/>
                            <a:cs typeface="DejaVu Math TeX Gyre" panose="02000503000000000000" charset="0"/>
                          </a:rPr>
                        </m:ctrlPr>
                      </m:accPr>
                      <m:e>
                        <m:sSub>
                          <m:sSubPr>
                            <m:ctrlPr>
                              <a:rPr lang="en-US" sz="2800" i="1">
                                <a:latin typeface="DejaVu Math TeX Gyre" panose="02000503000000000000" charset="0"/>
                                <a:cs typeface="DejaVu Math TeX Gyre" panose="02000503000000000000" charset="0"/>
                              </a:rPr>
                            </m:ctrlPr>
                          </m:sSubPr>
                          <m:e>
                            <m:r>
                              <a:rPr lang="en-US" sz="2800" i="1">
                                <a:latin typeface="DejaVu Math TeX Gyre" panose="02000503000000000000" charset="0"/>
                                <a:cs typeface="DejaVu Math TeX Gyre" panose="02000503000000000000" charset="0"/>
                              </a:rPr>
                              <m:t>𝑟</m:t>
                            </m:r>
                          </m:e>
                          <m:sub>
                            <m:r>
                              <a:rPr lang="en-US" sz="2800" i="1">
                                <a:latin typeface="DejaVu Math TeX Gyre" panose="02000503000000000000" charset="0"/>
                                <a:cs typeface="DejaVu Math TeX Gyre" panose="02000503000000000000" charset="0"/>
                              </a:rPr>
                              <m:t>𝑥</m:t>
                            </m:r>
                          </m:sub>
                        </m:sSub>
                      </m:e>
                    </m:acc>
                  </m:oMath>
                </a14:m>
                <a:r>
                  <a:rPr lang="en-US" sz="2800" baseline="-25000" dirty="0">
                    <a:solidFill>
                      <a:srgbClr val="008000"/>
                    </a:solidFill>
                  </a:rPr>
                  <a:t> </a:t>
                </a:r>
                <a:r>
                  <a:rPr lang="en-US" sz="2800" dirty="0"/>
                  <a:t>be mean of </a:t>
                </a:r>
                <a:r>
                  <a:rPr lang="en-US" sz="2800" dirty="0" err="1"/>
                  <a:t>r</a:t>
                </a:r>
                <a:r>
                  <a:rPr lang="en-US" sz="2800" baseline="-25000" dirty="0" err="1"/>
                  <a:t>x</a:t>
                </a:r>
                <a:r>
                  <a:rPr lang="en-US" sz="2800" dirty="0"/>
                  <a:t> (ignoring missing values)</a:t>
                </a:r>
                <a:endParaRPr lang="en-US" sz="2800" dirty="0"/>
              </a:p>
              <a:p>
                <a:pPr lvl="1"/>
                <a14:m>
                  <m:oMath xmlns:m="http://schemas.openxmlformats.org/officeDocument/2006/math">
                    <m:acc>
                      <m:accPr>
                        <m:chr m:val="̅"/>
                        <m:ctrlPr>
                          <a:rPr lang="en-US" sz="2800" i="1">
                            <a:latin typeface="DejaVu Math TeX Gyre" panose="02000503000000000000" charset="0"/>
                            <a:cs typeface="DejaVu Math TeX Gyre" panose="02000503000000000000" charset="0"/>
                          </a:rPr>
                        </m:ctrlPr>
                      </m:accPr>
                      <m:e>
                        <m:sSub>
                          <m:sSubPr>
                            <m:ctrlPr>
                              <a:rPr lang="en-US" sz="2800" i="1">
                                <a:latin typeface="DejaVu Math TeX Gyre" panose="02000503000000000000" charset="0"/>
                                <a:cs typeface="DejaVu Math TeX Gyre" panose="02000503000000000000" charset="0"/>
                              </a:rPr>
                            </m:ctrlPr>
                          </m:sSubPr>
                          <m:e>
                            <m:r>
                              <a:rPr lang="en-US" sz="2800" i="1">
                                <a:latin typeface="DejaVu Math TeX Gyre" panose="02000503000000000000" charset="0"/>
                                <a:cs typeface="DejaVu Math TeX Gyre" panose="02000503000000000000" charset="0"/>
                              </a:rPr>
                              <m:t>𝑟</m:t>
                            </m:r>
                          </m:e>
                          <m:sub>
                            <m:r>
                              <a:rPr lang="en-US" sz="2800" i="1">
                                <a:latin typeface="DejaVu Math TeX Gyre" panose="02000503000000000000" charset="0"/>
                                <a:cs typeface="DejaVu Math TeX Gyre" panose="02000503000000000000" charset="0"/>
                              </a:rPr>
                              <m:t>𝑥</m:t>
                            </m:r>
                          </m:sub>
                        </m:sSub>
                      </m:e>
                    </m:acc>
                  </m:oMath>
                </a14:m>
                <a:r>
                  <a:rPr lang="en-US" sz="2800" dirty="0">
                    <a:solidFill>
                      <a:srgbClr val="008001"/>
                    </a:solidFill>
                  </a:rPr>
                  <a:t>  = (1 + 1 + 3)/3   =   5/3         </a:t>
                </a:r>
                <a14:m>
                  <m:oMath xmlns:m="http://schemas.openxmlformats.org/officeDocument/2006/math">
                    <m:acc>
                      <m:accPr>
                        <m:chr m:val="̅"/>
                        <m:ctrlPr>
                          <a:rPr lang="en-US" sz="2800" i="1">
                            <a:latin typeface="DejaVu Math TeX Gyre" panose="02000503000000000000" charset="0"/>
                            <a:cs typeface="DejaVu Math TeX Gyre" panose="02000503000000000000" charset="0"/>
                          </a:rPr>
                        </m:ctrlPr>
                      </m:accPr>
                      <m:e>
                        <m:sSub>
                          <m:sSubPr>
                            <m:ctrlPr>
                              <a:rPr lang="en-US" sz="2800" i="1">
                                <a:latin typeface="DejaVu Math TeX Gyre" panose="02000503000000000000" charset="0"/>
                                <a:cs typeface="DejaVu Math TeX Gyre" panose="02000503000000000000" charset="0"/>
                              </a:rPr>
                            </m:ctrlPr>
                          </m:sSubPr>
                          <m:e>
                            <m:r>
                              <a:rPr lang="en-US" sz="2800" i="1">
                                <a:latin typeface="DejaVu Math TeX Gyre" panose="02000503000000000000" charset="0"/>
                                <a:cs typeface="DejaVu Math TeX Gyre" panose="02000503000000000000" charset="0"/>
                              </a:rPr>
                              <m:t>𝑟</m:t>
                            </m:r>
                          </m:e>
                          <m:sub>
                            <m:r>
                              <a:rPr lang="en-US" sz="2800" b="0" i="1" smtClean="0">
                                <a:latin typeface="DejaVu Math TeX Gyre" panose="02000503000000000000" charset="0"/>
                                <a:cs typeface="DejaVu Math TeX Gyre" panose="02000503000000000000" charset="0"/>
                              </a:rPr>
                              <m:t>𝑦</m:t>
                            </m:r>
                          </m:sub>
                        </m:sSub>
                      </m:e>
                    </m:acc>
                  </m:oMath>
                </a14:m>
                <a:r>
                  <a:rPr lang="en-US" sz="2800" dirty="0">
                    <a:solidFill>
                      <a:srgbClr val="008001"/>
                    </a:solidFill>
                  </a:rPr>
                  <a:t> = (1 + 2 + 2)/3 = 5/3</a:t>
                </a:r>
                <a:endParaRPr lang="en-US" sz="2800" dirty="0">
                  <a:solidFill>
                    <a:srgbClr val="008001"/>
                  </a:solidFill>
                </a:endParaRPr>
              </a:p>
              <a:p>
                <a:pPr lvl="1"/>
                <a:r>
                  <a:rPr lang="en-US" sz="2800" dirty="0"/>
                  <a:t>Subtract this average from each of their ratings </a:t>
                </a:r>
                <a:endParaRPr lang="en-US" sz="2800" dirty="0"/>
              </a:p>
              <a:p>
                <a:pPr lvl="2"/>
                <a:r>
                  <a:rPr lang="en-US" sz="2800" dirty="0"/>
                  <a:t>(but do nothing to the "missing values"; they stay "null").</a:t>
                </a:r>
                <a:endParaRPr lang="en-US" sz="2800" dirty="0"/>
              </a:p>
              <a:p>
                <a:pPr lvl="2"/>
                <a:r>
                  <a:rPr lang="en-US" sz="2800" dirty="0">
                    <a:solidFill>
                      <a:srgbClr val="008000"/>
                    </a:solidFill>
                  </a:rPr>
                  <a:t>mean centered </a:t>
                </a:r>
                <a:r>
                  <a:rPr lang="en-US" sz="2800" i="1" dirty="0" err="1">
                    <a:solidFill>
                      <a:srgbClr val="008000"/>
                    </a:solidFill>
                  </a:rPr>
                  <a:t>r</a:t>
                </a:r>
                <a:r>
                  <a:rPr lang="en-US" sz="2800" i="1" baseline="-25000" dirty="0" err="1">
                    <a:solidFill>
                      <a:srgbClr val="008000"/>
                    </a:solidFill>
                  </a:rPr>
                  <a:t>x</a:t>
                </a:r>
                <a:r>
                  <a:rPr lang="en-US" sz="2800" dirty="0">
                    <a:solidFill>
                      <a:srgbClr val="008000"/>
                    </a:solidFill>
                  </a:rPr>
                  <a:t> = {-2/3, 0, 0, -2/3, 4/3}</a:t>
                </a:r>
                <a:endParaRPr lang="en-US" sz="2800" dirty="0">
                  <a:solidFill>
                    <a:srgbClr val="008000"/>
                  </a:solidFill>
                </a:endParaRPr>
              </a:p>
              <a:p>
                <a:r>
                  <a:rPr lang="en-US" sz="3500" b="1" dirty="0">
                    <a:solidFill>
                      <a:schemeClr val="tx1"/>
                    </a:solidFill>
                  </a:rPr>
                  <a:t>One new idea: Keep only items they </a:t>
                </a:r>
                <a:r>
                  <a:rPr lang="en-US" sz="3500" b="1" dirty="0">
                    <a:solidFill>
                      <a:srgbClr val="0000FF"/>
                    </a:solidFill>
                  </a:rPr>
                  <a:t>both</a:t>
                </a:r>
                <a:r>
                  <a:rPr lang="en-US" sz="3500" b="1" dirty="0">
                    <a:solidFill>
                      <a:schemeClr val="tx1"/>
                    </a:solidFill>
                  </a:rPr>
                  <a:t> rate (unlike 2 slides ago)</a:t>
                </a:r>
                <a:endParaRPr lang="en-US" sz="3500" b="1" dirty="0">
                  <a:solidFill>
                    <a:schemeClr val="tx1"/>
                  </a:solidFill>
                </a:endParaRPr>
              </a:p>
              <a:p>
                <a:r>
                  <a:rPr lang="en-US" sz="3600" b="1" i="1" dirty="0" err="1">
                    <a:solidFill>
                      <a:srgbClr val="008000"/>
                    </a:solidFill>
                  </a:rPr>
                  <a:t>r</a:t>
                </a:r>
                <a:r>
                  <a:rPr lang="en-US" sz="3600" b="1" i="1" baseline="-25000" dirty="0" err="1">
                    <a:solidFill>
                      <a:srgbClr val="008000"/>
                    </a:solidFill>
                  </a:rPr>
                  <a:t>x</a:t>
                </a:r>
                <a:r>
                  <a:rPr lang="en-US" sz="3600" dirty="0">
                    <a:solidFill>
                      <a:srgbClr val="008000"/>
                    </a:solidFill>
                  </a:rPr>
                  <a:t> = {-2/3, 0, 0, -2/3, 4/3}		</a:t>
                </a:r>
                <a:r>
                  <a:rPr lang="en-US" sz="3600" b="1" i="1" dirty="0" err="1">
                    <a:solidFill>
                      <a:srgbClr val="008000"/>
                    </a:solidFill>
                  </a:rPr>
                  <a:t>r</a:t>
                </a:r>
                <a:r>
                  <a:rPr lang="en-US" sz="3600" b="1" i="1" baseline="-25000" dirty="0" err="1">
                    <a:solidFill>
                      <a:srgbClr val="008000"/>
                    </a:solidFill>
                  </a:rPr>
                  <a:t>y</a:t>
                </a:r>
                <a:r>
                  <a:rPr lang="en-US" sz="3600" dirty="0">
                    <a:solidFill>
                      <a:srgbClr val="008000"/>
                    </a:solidFill>
                  </a:rPr>
                  <a:t> = {-2/3, 0, 1/3, 1/3, 0} </a:t>
                </a:r>
                <a:endParaRPr lang="en-US" sz="3600" dirty="0">
                  <a:solidFill>
                    <a:srgbClr val="008000"/>
                  </a:solidFill>
                </a:endParaRPr>
              </a:p>
              <a:p>
                <a:r>
                  <a:rPr lang="en-US" sz="3600" b="1" i="1" dirty="0" err="1">
                    <a:solidFill>
                      <a:srgbClr val="008000"/>
                    </a:solidFill>
                  </a:rPr>
                  <a:t>r</a:t>
                </a:r>
                <a:r>
                  <a:rPr lang="en-US" sz="3600" b="1" i="1" baseline="-25000" dirty="0" err="1">
                    <a:solidFill>
                      <a:srgbClr val="008000"/>
                    </a:solidFill>
                  </a:rPr>
                  <a:t>x</a:t>
                </a:r>
                <a:r>
                  <a:rPr lang="en-US" sz="3600" dirty="0">
                    <a:solidFill>
                      <a:srgbClr val="008000"/>
                    </a:solidFill>
                  </a:rPr>
                  <a:t> = {-2/3, -2/3}				</a:t>
                </a:r>
                <a:r>
                  <a:rPr lang="en-US" sz="3600" b="1" i="1" dirty="0" err="1">
                    <a:solidFill>
                      <a:srgbClr val="008000"/>
                    </a:solidFill>
                  </a:rPr>
                  <a:t>r</a:t>
                </a:r>
                <a:r>
                  <a:rPr lang="en-US" sz="3600" b="1" i="1" baseline="-25000" dirty="0" err="1">
                    <a:solidFill>
                      <a:srgbClr val="008000"/>
                    </a:solidFill>
                  </a:rPr>
                  <a:t>y</a:t>
                </a:r>
                <a:r>
                  <a:rPr lang="en-US" sz="3600" dirty="0">
                    <a:solidFill>
                      <a:srgbClr val="008000"/>
                    </a:solidFill>
                  </a:rPr>
                  <a:t> = {-2/3, 1/3}</a:t>
                </a:r>
                <a:endParaRPr lang="en-US" sz="3500" b="1" dirty="0">
                  <a:solidFill>
                    <a:schemeClr val="tx1"/>
                  </a:solidFill>
                </a:endParaRPr>
              </a:p>
              <a:p>
                <a:r>
                  <a:rPr lang="en-US" sz="3500" b="1" dirty="0">
                    <a:solidFill>
                      <a:schemeClr val="tx1"/>
                    </a:solidFill>
                  </a:rPr>
                  <a:t>Now take cosine:</a:t>
                </a:r>
                <a:endParaRPr lang="en-US" sz="3500" b="1" dirty="0">
                  <a:solidFill>
                    <a:schemeClr val="tx1"/>
                  </a:solidFill>
                </a:endParaRPr>
              </a:p>
              <a:p>
                <a:pPr lvl="1"/>
                <a:r>
                  <a:rPr lang="en-US" sz="3500" dirty="0">
                    <a:solidFill>
                      <a:schemeClr val="tx1"/>
                    </a:solidFill>
                  </a:rPr>
                  <a:t>Now compute cosine between user vectors</a:t>
                </a:r>
                <a:endParaRPr lang="en-US" sz="3500" dirty="0">
                  <a:solidFill>
                    <a:schemeClr val="tx1"/>
                  </a:solidFill>
                </a:endParaRPr>
              </a:p>
              <a:p>
                <a:pPr lvl="2"/>
                <a:r>
                  <a:rPr lang="en-US" sz="3600" dirty="0"/>
                  <a:t>cos([-2/3, -2/3], [-2/3, 1/3])</a:t>
                </a:r>
                <a:endParaRPr lang="en-US" sz="3600" dirty="0"/>
              </a:p>
              <a:p>
                <a:pPr lvl="1" eaLnBrk="1" hangingPunct="1">
                  <a:buFont typeface="Wingdings" panose="05000000000000000000" pitchFamily="2" charset="2"/>
                  <a:buNone/>
                </a:pPr>
                <a:endParaRPr lang="en-US" dirty="0"/>
              </a:p>
              <a:p>
                <a:pPr eaLnBrk="1" hangingPunct="1">
                  <a:buFont typeface="Wingdings" panose="05000000000000000000" pitchFamily="2" charset="2"/>
                  <a:buNone/>
                </a:pPr>
                <a:endParaRPr lang="en-US" dirty="0"/>
              </a:p>
            </p:txBody>
          </p:sp>
        </mc:Choice>
        <mc:Fallback>
          <p:sp>
            <p:nvSpPr>
              <p:cNvPr id="34819" name="Rectangle 3"/>
              <p:cNvSpPr>
                <a:spLocks noRot="1" noChangeAspect="1" noMove="1" noResize="1" noEditPoints="1" noAdjustHandles="1" noChangeArrowheads="1" noChangeShapeType="1" noTextEdit="1"/>
              </p:cNvSpPr>
              <p:nvPr>
                <p:ph idx="1"/>
              </p:nvPr>
            </p:nvSpPr>
            <p:spPr>
              <a:xfrm>
                <a:off x="1437064" y="838200"/>
                <a:ext cx="10515600" cy="6358572"/>
              </a:xfrm>
              <a:blipFill rotWithShape="1">
                <a:blip r:embed="rId1"/>
                <a:stretch>
                  <a:fillRect l="-1" t="-110" r="1" b="5"/>
                </a:stretch>
              </a:blipFill>
            </p:spPr>
            <p:txBody>
              <a:bodyPr/>
              <a:lstStyle/>
              <a:p>
                <a:r>
                  <a:rPr lang="zh-CN" altLang="en-US">
                    <a:noFill/>
                  </a:rPr>
                  <a:t> </a:t>
                </a:r>
              </a:p>
            </p:txBody>
          </p:sp>
        </mc:Fallback>
      </mc:AlternateContent>
      <p:sp>
        <p:nvSpPr>
          <p:cNvPr id="5" name="Date Placeholder 4"/>
          <p:cNvSpPr>
            <a:spLocks noGrp="1"/>
          </p:cNvSpPr>
          <p:nvPr>
            <p:ph type="dt" sz="half" idx="10"/>
          </p:nvPr>
        </p:nvSpPr>
        <p:spPr/>
        <p:txBody>
          <a:bodyPr/>
          <a:lstStyle/>
          <a:p>
            <a:fld id="{27C2A7C1-49D5-4D7C-9843-2DF9467937A9}" type="datetime1">
              <a:rPr lang="en-US" smtClean="0">
                <a:latin typeface="Calibri" panose="020F0502020204030204" pitchFamily="34" charset="0"/>
                <a:cs typeface="Calibri" panose="020F0502020204030204" pitchFamily="34" charset="0"/>
              </a:rPr>
            </a:fld>
            <a:endParaRPr lang="en-US">
              <a:latin typeface="Calibri" panose="020F0502020204030204" pitchFamily="34" charset="0"/>
              <a:cs typeface="Calibri" panose="020F0502020204030204" pitchFamily="34" charset="0"/>
            </a:endParaRPr>
          </a:p>
        </p:txBody>
      </p:sp>
      <p:sp>
        <p:nvSpPr>
          <p:cNvPr id="6" name="Slide Number Placeholder 5"/>
          <p:cNvSpPr>
            <a:spLocks noGrp="1"/>
          </p:cNvSpPr>
          <p:nvPr>
            <p:ph type="sldNum" sz="quarter" idx="12"/>
          </p:nvPr>
        </p:nvSpPr>
        <p:spPr/>
        <p:txBody>
          <a:bodyPr/>
          <a:lstStyle/>
          <a:p>
            <a:fld id="{19B12225-5612-419B-A8D5-4B8EEE4C217E}" type="slidenum">
              <a:rPr lang="en-US" smtClean="0">
                <a:latin typeface="Calibri" panose="020F0502020204030204" pitchFamily="34" charset="0"/>
                <a:cs typeface="Calibri" panose="020F0502020204030204" pitchFamily="34" charset="0"/>
              </a:rPr>
            </a:fld>
            <a:endParaRPr lang="en-US" dirty="0">
              <a:latin typeface="Calibri" panose="020F0502020204030204" pitchFamily="34" charset="0"/>
              <a:cs typeface="Calibri" panose="020F0502020204030204" pitchFamily="34" charset="0"/>
            </a:endParaRPr>
          </a:p>
        </p:txBody>
      </p:sp>
      <p:sp>
        <p:nvSpPr>
          <p:cNvPr id="2" name="TextBox 1"/>
          <p:cNvSpPr txBox="1"/>
          <p:nvPr/>
        </p:nvSpPr>
        <p:spPr>
          <a:xfrm>
            <a:off x="6781800" y="1219201"/>
            <a:ext cx="2561920" cy="830997"/>
          </a:xfrm>
          <a:prstGeom prst="rect">
            <a:avLst/>
          </a:prstGeom>
          <a:solidFill>
            <a:schemeClr val="bg1"/>
          </a:solidFill>
        </p:spPr>
        <p:txBody>
          <a:bodyPr wrap="none" rtlCol="0">
            <a:spAutoFit/>
          </a:bodyPr>
          <a:lstStyle/>
          <a:p>
            <a:r>
              <a:rPr lang="en-US" sz="2400" b="1" i="1" dirty="0" err="1">
                <a:solidFill>
                  <a:srgbClr val="008000"/>
                </a:solidFill>
                <a:latin typeface="Calibri" panose="020F0502020204030204" pitchFamily="34" charset="0"/>
                <a:cs typeface="Calibri" panose="020F0502020204030204" pitchFamily="34" charset="0"/>
              </a:rPr>
              <a:t>r</a:t>
            </a:r>
            <a:r>
              <a:rPr lang="en-US" sz="2400" b="1" i="1" baseline="-25000" dirty="0" err="1">
                <a:solidFill>
                  <a:srgbClr val="008000"/>
                </a:solidFill>
                <a:latin typeface="Calibri" panose="020F0502020204030204" pitchFamily="34" charset="0"/>
                <a:cs typeface="Calibri" panose="020F0502020204030204" pitchFamily="34" charset="0"/>
              </a:rPr>
              <a:t>x</a:t>
            </a:r>
            <a:r>
              <a:rPr lang="en-US" sz="2400" dirty="0">
                <a:solidFill>
                  <a:srgbClr val="008000"/>
                </a:solidFill>
                <a:latin typeface="Calibri" panose="020F0502020204030204" pitchFamily="34" charset="0"/>
                <a:cs typeface="Calibri" panose="020F0502020204030204" pitchFamily="34" charset="0"/>
              </a:rPr>
              <a:t> = [*, _, _, *, ***]</a:t>
            </a:r>
            <a:endParaRPr lang="en-US" sz="2400" dirty="0">
              <a:solidFill>
                <a:srgbClr val="008000"/>
              </a:solidFill>
              <a:latin typeface="Calibri" panose="020F0502020204030204" pitchFamily="34" charset="0"/>
              <a:cs typeface="Calibri" panose="020F0502020204030204" pitchFamily="34" charset="0"/>
            </a:endParaRPr>
          </a:p>
          <a:p>
            <a:r>
              <a:rPr lang="en-US" sz="2400" b="1" i="1" dirty="0" err="1">
                <a:solidFill>
                  <a:srgbClr val="008000"/>
                </a:solidFill>
                <a:latin typeface="Calibri" panose="020F0502020204030204" pitchFamily="34" charset="0"/>
                <a:cs typeface="Calibri" panose="020F0502020204030204" pitchFamily="34" charset="0"/>
              </a:rPr>
              <a:t>r</a:t>
            </a:r>
            <a:r>
              <a:rPr lang="en-US" sz="2400" b="1" i="1" baseline="-25000" dirty="0" err="1">
                <a:solidFill>
                  <a:srgbClr val="008000"/>
                </a:solidFill>
                <a:latin typeface="Calibri" panose="020F0502020204030204" pitchFamily="34" charset="0"/>
                <a:cs typeface="Calibri" panose="020F0502020204030204" pitchFamily="34" charset="0"/>
              </a:rPr>
              <a:t>y</a:t>
            </a:r>
            <a:r>
              <a:rPr lang="en-US" sz="2400" dirty="0">
                <a:solidFill>
                  <a:srgbClr val="008000"/>
                </a:solidFill>
                <a:latin typeface="Calibri" panose="020F0502020204030204" pitchFamily="34" charset="0"/>
                <a:cs typeface="Calibri" panose="020F0502020204030204" pitchFamily="34" charset="0"/>
              </a:rPr>
              <a:t> = [*, _, **, **, _]</a:t>
            </a:r>
            <a:endParaRPr lang="en-US" sz="2400" dirty="0">
              <a:solidFill>
                <a:srgbClr val="008000"/>
              </a:solidFill>
              <a:latin typeface="Calibri" panose="020F0502020204030204" pitchFamily="34" charset="0"/>
              <a:cs typeface="Calibri" panose="020F050202020403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819">
                                            <p:txEl>
                                              <p:pRg st="9" end="9"/>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4819">
                                            <p:txEl>
                                              <p:pRg st="10" end="1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4819">
                                            <p:txEl>
                                              <p:pRg st="11" end="1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4819">
                                            <p:txEl>
                                              <p:pRg st="12" end="1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4819">
                                            <p:txEl>
                                              <p:pRg st="13" end="1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4819">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979510" y="76202"/>
            <a:ext cx="10907690" cy="947486"/>
          </a:xfrm>
        </p:spPr>
        <p:txBody>
          <a:bodyPr>
            <a:normAutofit fontScale="90000"/>
          </a:bodyPr>
          <a:lstStyle/>
          <a:p>
            <a:r>
              <a:rPr lang="en-US" sz="4400" b="1" dirty="0"/>
              <a:t>Mean-centered overlapping-item cosine similarity</a:t>
            </a:r>
            <a:endParaRPr lang="en-US" sz="4400" b="1" dirty="0"/>
          </a:p>
        </p:txBody>
      </p:sp>
      <mc:AlternateContent xmlns:mc="http://schemas.openxmlformats.org/markup-compatibility/2006">
        <mc:Choice xmlns:a14="http://schemas.microsoft.com/office/drawing/2010/main" Requires="a14">
          <p:sp>
            <p:nvSpPr>
              <p:cNvPr id="34819" name="Rectangle 3"/>
              <p:cNvSpPr>
                <a:spLocks noGrp="1" noChangeArrowheads="1"/>
              </p:cNvSpPr>
              <p:nvPr>
                <p:ph idx="1"/>
              </p:nvPr>
            </p:nvSpPr>
            <p:spPr>
              <a:xfrm>
                <a:off x="979510" y="1295401"/>
                <a:ext cx="11060090" cy="5257801"/>
              </a:xfrm>
            </p:spPr>
            <p:txBody>
              <a:bodyPr>
                <a:normAutofit/>
              </a:bodyPr>
              <a:lstStyle/>
              <a:p>
                <a:r>
                  <a:rPr lang="en-US" sz="3200" dirty="0"/>
                  <a:t>Let </a:t>
                </a:r>
                <a:r>
                  <a:rPr lang="en-US" sz="3200" b="1" i="1" dirty="0" err="1"/>
                  <a:t>r</a:t>
                </a:r>
                <a:r>
                  <a:rPr lang="en-US" sz="3200" b="1" i="1" baseline="-25000" dirty="0" err="1"/>
                  <a:t>x</a:t>
                </a:r>
                <a:r>
                  <a:rPr lang="en-US" sz="3200" dirty="0"/>
                  <a:t> be the vector of user </a:t>
                </a:r>
                <a:r>
                  <a:rPr lang="en-US" sz="3200" b="1" i="1" dirty="0"/>
                  <a:t>x</a:t>
                </a:r>
                <a:r>
                  <a:rPr lang="en-US" sz="3200" dirty="0"/>
                  <a:t>’s </a:t>
                </a:r>
                <a:r>
                  <a:rPr lang="en-US" sz="3200" dirty="0" err="1"/>
                  <a:t>ratings,and</a:t>
                </a:r>
                <a:r>
                  <a:rPr lang="en-US" sz="3200" dirty="0"/>
                  <a:t> </a:t>
                </a:r>
                <a14:m>
                  <m:oMath xmlns:m="http://schemas.openxmlformats.org/officeDocument/2006/math">
                    <m:acc>
                      <m:accPr>
                        <m:chr m:val="̅"/>
                        <m:ctrlPr>
                          <a:rPr lang="en-US" sz="3200" i="1">
                            <a:latin typeface="DejaVu Math TeX Gyre" panose="02000503000000000000" charset="0"/>
                            <a:cs typeface="DejaVu Math TeX Gyre" panose="02000503000000000000" charset="0"/>
                          </a:rPr>
                        </m:ctrlPr>
                      </m:accPr>
                      <m:e>
                        <m:sSub>
                          <m:sSubPr>
                            <m:ctrlPr>
                              <a:rPr lang="en-US" sz="3200" i="1">
                                <a:latin typeface="DejaVu Math TeX Gyre" panose="02000503000000000000" charset="0"/>
                                <a:cs typeface="DejaVu Math TeX Gyre" panose="02000503000000000000" charset="0"/>
                              </a:rPr>
                            </m:ctrlPr>
                          </m:sSubPr>
                          <m:e>
                            <m:r>
                              <a:rPr lang="en-US" sz="3200" i="1">
                                <a:latin typeface="DejaVu Math TeX Gyre" panose="02000503000000000000" charset="0"/>
                                <a:cs typeface="DejaVu Math TeX Gyre" panose="02000503000000000000" charset="0"/>
                              </a:rPr>
                              <m:t>𝑟</m:t>
                            </m:r>
                          </m:e>
                          <m:sub>
                            <m:r>
                              <a:rPr lang="en-US" sz="3200" i="1">
                                <a:latin typeface="DejaVu Math TeX Gyre" panose="02000503000000000000" charset="0"/>
                                <a:cs typeface="DejaVu Math TeX Gyre" panose="02000503000000000000" charset="0"/>
                              </a:rPr>
                              <m:t>𝑥</m:t>
                            </m:r>
                          </m:sub>
                        </m:sSub>
                      </m:e>
                    </m:acc>
                  </m:oMath>
                </a14:m>
                <a:r>
                  <a:rPr lang="en-US" sz="3200" baseline="-25000" dirty="0">
                    <a:solidFill>
                      <a:srgbClr val="008000"/>
                    </a:solidFill>
                  </a:rPr>
                  <a:t> </a:t>
                </a:r>
                <a:r>
                  <a:rPr lang="en-US" sz="3200" dirty="0"/>
                  <a:t>be its mean (ignoring missing values)</a:t>
                </a:r>
                <a:endParaRPr lang="en-US" sz="3200" dirty="0"/>
              </a:p>
              <a:p>
                <a:pPr eaLnBrk="1" hangingPunct="1"/>
                <a:r>
                  <a:rPr lang="en-US" sz="3200" b="1" dirty="0">
                    <a:solidFill>
                      <a:srgbClr val="FF0066"/>
                    </a:solidFill>
                  </a:rPr>
                  <a:t>Instead of basic cosine similarity measure</a:t>
                </a:r>
                <a:endParaRPr lang="en-US" sz="3200" b="1" dirty="0">
                  <a:solidFill>
                    <a:srgbClr val="FF0066"/>
                  </a:solidFill>
                </a:endParaRPr>
              </a:p>
              <a:p>
                <a:pPr lvl="1"/>
                <a:r>
                  <a:rPr lang="en-US" sz="2800" dirty="0"/>
                  <a:t>sim(</a:t>
                </a:r>
                <a:r>
                  <a:rPr lang="en-US" sz="2800" b="1" i="1" dirty="0"/>
                  <a:t>x</a:t>
                </a:r>
                <a:r>
                  <a:rPr lang="en-US" sz="2800" dirty="0"/>
                  <a:t>, </a:t>
                </a:r>
                <a:r>
                  <a:rPr lang="en-US" sz="2800" b="1" i="1" dirty="0"/>
                  <a:t>y</a:t>
                </a:r>
                <a:r>
                  <a:rPr lang="en-US" sz="2800" dirty="0"/>
                  <a:t>) = cos(</a:t>
                </a:r>
                <a:r>
                  <a:rPr lang="en-US" sz="2800" b="1" i="1" dirty="0" err="1"/>
                  <a:t>r</a:t>
                </a:r>
                <a:r>
                  <a:rPr lang="en-US" sz="2800" b="1" i="1" baseline="-25000" dirty="0" err="1"/>
                  <a:t>x</a:t>
                </a:r>
                <a:r>
                  <a:rPr lang="en-US" sz="2800" dirty="0"/>
                  <a:t>, </a:t>
                </a:r>
                <a:r>
                  <a:rPr lang="en-US" sz="2800" b="1" i="1" dirty="0" err="1"/>
                  <a:t>r</a:t>
                </a:r>
                <a:r>
                  <a:rPr lang="en-US" sz="2800" b="1" i="1" baseline="-25000" dirty="0" err="1"/>
                  <a:t>y</a:t>
                </a:r>
                <a:r>
                  <a:rPr lang="en-US" sz="2800" dirty="0"/>
                  <a:t>) = </a:t>
                </a:r>
                <a14:m>
                  <m:oMath xmlns:m="http://schemas.openxmlformats.org/officeDocument/2006/math">
                    <m:f>
                      <m:fPr>
                        <m:ctrlPr>
                          <a:rPr lang="en-US" sz="2800" i="1" dirty="0">
                            <a:latin typeface="DejaVu Math TeX Gyre" panose="02000503000000000000" charset="0"/>
                            <a:cs typeface="DejaVu Math TeX Gyre" panose="02000503000000000000" charset="0"/>
                          </a:rPr>
                        </m:ctrlPr>
                      </m:fPr>
                      <m:num>
                        <m:sSub>
                          <m:sSubPr>
                            <m:ctrlPr>
                              <a:rPr lang="en-US" sz="2800" i="1" dirty="0">
                                <a:latin typeface="DejaVu Math TeX Gyre" panose="02000503000000000000" charset="0"/>
                                <a:cs typeface="DejaVu Math TeX Gyre" panose="02000503000000000000" charset="0"/>
                              </a:rPr>
                            </m:ctrlPr>
                          </m:sSubPr>
                          <m:e>
                            <m:r>
                              <a:rPr lang="en-US" sz="2800" i="1" dirty="0">
                                <a:latin typeface="DejaVu Math TeX Gyre" panose="02000503000000000000" charset="0"/>
                                <a:cs typeface="DejaVu Math TeX Gyre" panose="02000503000000000000" charset="0"/>
                              </a:rPr>
                              <m:t>𝑟</m:t>
                            </m:r>
                          </m:e>
                          <m:sub>
                            <m:r>
                              <a:rPr lang="en-US" sz="2800" i="1" dirty="0">
                                <a:latin typeface="DejaVu Math TeX Gyre" panose="02000503000000000000" charset="0"/>
                                <a:cs typeface="DejaVu Math TeX Gyre" panose="02000503000000000000" charset="0"/>
                              </a:rPr>
                              <m:t>𝑥</m:t>
                            </m:r>
                          </m:sub>
                        </m:sSub>
                        <m:r>
                          <a:rPr lang="en-US" sz="2800" i="1" dirty="0">
                            <a:latin typeface="DejaVu Math TeX Gyre" panose="02000503000000000000" charset="0"/>
                            <a:ea typeface="宋体" charset="0"/>
                            <a:cs typeface="DejaVu Math TeX Gyre" panose="02000503000000000000" charset="0"/>
                          </a:rPr>
                          <m:t>⋅</m:t>
                        </m:r>
                        <m:sSub>
                          <m:sSubPr>
                            <m:ctrlPr>
                              <a:rPr lang="en-US" sz="2800" i="1" dirty="0">
                                <a:latin typeface="DejaVu Math TeX Gyre" panose="02000503000000000000" charset="0"/>
                                <a:cs typeface="DejaVu Math TeX Gyre" panose="02000503000000000000" charset="0"/>
                              </a:rPr>
                            </m:ctrlPr>
                          </m:sSubPr>
                          <m:e>
                            <m:r>
                              <a:rPr lang="en-US" sz="2800" i="1" dirty="0">
                                <a:latin typeface="DejaVu Math TeX Gyre" panose="02000503000000000000" charset="0"/>
                                <a:cs typeface="DejaVu Math TeX Gyre" panose="02000503000000000000" charset="0"/>
                              </a:rPr>
                              <m:t>𝑟</m:t>
                            </m:r>
                          </m:e>
                          <m:sub>
                            <m:r>
                              <a:rPr lang="en-US" sz="2800" i="1" dirty="0">
                                <a:latin typeface="DejaVu Math TeX Gyre" panose="02000503000000000000" charset="0"/>
                                <a:cs typeface="DejaVu Math TeX Gyre" panose="02000503000000000000" charset="0"/>
                              </a:rPr>
                              <m:t>𝑦</m:t>
                            </m:r>
                          </m:sub>
                        </m:sSub>
                      </m:num>
                      <m:den>
                        <m:d>
                          <m:dPr>
                            <m:begChr m:val="|"/>
                            <m:endChr m:val="|"/>
                            <m:ctrlPr>
                              <a:rPr lang="en-US" sz="2800" i="1" dirty="0">
                                <a:latin typeface="DejaVu Math TeX Gyre" panose="02000503000000000000" charset="0"/>
                                <a:cs typeface="DejaVu Math TeX Gyre" panose="02000503000000000000" charset="0"/>
                              </a:rPr>
                            </m:ctrlPr>
                          </m:dPr>
                          <m:e>
                            <m:d>
                              <m:dPr>
                                <m:begChr m:val="|"/>
                                <m:endChr m:val="|"/>
                                <m:ctrlPr>
                                  <a:rPr lang="en-US" sz="2800" i="1" dirty="0">
                                    <a:latin typeface="DejaVu Math TeX Gyre" panose="02000503000000000000" charset="0"/>
                                    <a:cs typeface="DejaVu Math TeX Gyre" panose="02000503000000000000" charset="0"/>
                                  </a:rPr>
                                </m:ctrlPr>
                              </m:dPr>
                              <m:e>
                                <m:sSub>
                                  <m:sSubPr>
                                    <m:ctrlPr>
                                      <a:rPr lang="en-US" sz="2800" i="1" dirty="0">
                                        <a:latin typeface="DejaVu Math TeX Gyre" panose="02000503000000000000" charset="0"/>
                                        <a:cs typeface="DejaVu Math TeX Gyre" panose="02000503000000000000" charset="0"/>
                                      </a:rPr>
                                    </m:ctrlPr>
                                  </m:sSubPr>
                                  <m:e>
                                    <m:r>
                                      <a:rPr lang="en-US" sz="2800" i="1" dirty="0">
                                        <a:latin typeface="DejaVu Math TeX Gyre" panose="02000503000000000000" charset="0"/>
                                        <a:cs typeface="DejaVu Math TeX Gyre" panose="02000503000000000000" charset="0"/>
                                      </a:rPr>
                                      <m:t>𝑟</m:t>
                                    </m:r>
                                  </m:e>
                                  <m:sub>
                                    <m:r>
                                      <a:rPr lang="en-US" sz="2800" i="1" dirty="0">
                                        <a:latin typeface="DejaVu Math TeX Gyre" panose="02000503000000000000" charset="0"/>
                                        <a:cs typeface="DejaVu Math TeX Gyre" panose="02000503000000000000" charset="0"/>
                                      </a:rPr>
                                      <m:t>𝑥</m:t>
                                    </m:r>
                                  </m:sub>
                                </m:sSub>
                              </m:e>
                            </m:d>
                          </m:e>
                        </m:d>
                        <m:r>
                          <a:rPr lang="en-US" sz="2800" i="1" dirty="0">
                            <a:latin typeface="DejaVu Math TeX Gyre" panose="02000503000000000000" charset="0"/>
                            <a:ea typeface="宋体" charset="0"/>
                            <a:cs typeface="DejaVu Math TeX Gyre" panose="02000503000000000000" charset="0"/>
                          </a:rPr>
                          <m:t>  </m:t>
                        </m:r>
                        <m:sSub>
                          <m:sSubPr>
                            <m:ctrlPr>
                              <a:rPr lang="en-US" sz="2800" i="1" dirty="0">
                                <a:latin typeface="DejaVu Math TeX Gyre" panose="02000503000000000000" charset="0"/>
                                <a:cs typeface="DejaVu Math TeX Gyre" panose="02000503000000000000" charset="0"/>
                              </a:rPr>
                            </m:ctrlPr>
                          </m:sSubPr>
                          <m:e>
                            <m:r>
                              <a:rPr lang="en-US" sz="2800" i="1" dirty="0">
                                <a:latin typeface="DejaVu Math TeX Gyre" panose="02000503000000000000" charset="0"/>
                                <a:ea typeface="宋体" charset="0"/>
                                <a:cs typeface="DejaVu Math TeX Gyre" panose="02000503000000000000" charset="0"/>
                              </a:rPr>
                              <m:t>||</m:t>
                            </m:r>
                            <m:r>
                              <a:rPr lang="en-US" sz="2800" i="1" dirty="0">
                                <a:latin typeface="DejaVu Math TeX Gyre" panose="02000503000000000000" charset="0"/>
                                <a:cs typeface="DejaVu Math TeX Gyre" panose="02000503000000000000" charset="0"/>
                              </a:rPr>
                              <m:t>𝑟</m:t>
                            </m:r>
                          </m:e>
                          <m:sub>
                            <m:r>
                              <a:rPr lang="en-US" sz="2800" i="1" dirty="0">
                                <a:latin typeface="DejaVu Math TeX Gyre" panose="02000503000000000000" charset="0"/>
                                <a:cs typeface="DejaVu Math TeX Gyre" panose="02000503000000000000" charset="0"/>
                              </a:rPr>
                              <m:t>𝑦</m:t>
                            </m:r>
                          </m:sub>
                        </m:sSub>
                        <m:r>
                          <a:rPr lang="en-US" sz="2800" i="1" dirty="0">
                            <a:latin typeface="DejaVu Math TeX Gyre" panose="02000503000000000000" charset="0"/>
                            <a:ea typeface="宋体" charset="0"/>
                            <a:cs typeface="DejaVu Math TeX Gyre" panose="02000503000000000000" charset="0"/>
                          </a:rPr>
                          <m:t>||</m:t>
                        </m:r>
                      </m:den>
                    </m:f>
                  </m:oMath>
                </a14:m>
                <a:endParaRPr lang="en-US" sz="2800" dirty="0"/>
              </a:p>
              <a:p>
                <a:pPr eaLnBrk="1" hangingPunct="1"/>
                <a:r>
                  <a:rPr lang="en-US" sz="3200" b="1" dirty="0">
                    <a:solidFill>
                      <a:srgbClr val="061CFF"/>
                    </a:solidFill>
                  </a:rPr>
                  <a:t>Mean-centered </a:t>
                </a:r>
                <a:r>
                  <a:rPr lang="en-US" sz="3200" b="1" u="sng" dirty="0">
                    <a:solidFill>
                      <a:srgbClr val="061CFF"/>
                    </a:solidFill>
                  </a:rPr>
                  <a:t>overlapping-item</a:t>
                </a:r>
                <a:r>
                  <a:rPr lang="en-US" sz="3200" b="1" dirty="0">
                    <a:solidFill>
                      <a:srgbClr val="061CFF"/>
                    </a:solidFill>
                  </a:rPr>
                  <a:t> cosine similarity</a:t>
                </a:r>
                <a:endParaRPr lang="en-US" sz="3200" b="1" dirty="0">
                  <a:solidFill>
                    <a:srgbClr val="061CFF"/>
                  </a:solidFill>
                </a:endParaRPr>
              </a:p>
              <a:p>
                <a:pPr lvl="1" eaLnBrk="1" hangingPunct="1"/>
                <a:r>
                  <a:rPr lang="en-US" sz="2800" b="1" i="1" dirty="0" err="1">
                    <a:solidFill>
                      <a:srgbClr val="0000FF"/>
                    </a:solidFill>
                  </a:rPr>
                  <a:t>S</a:t>
                </a:r>
                <a:r>
                  <a:rPr lang="en-US" sz="2800" b="1" i="1" baseline="-25000" dirty="0" err="1">
                    <a:solidFill>
                      <a:srgbClr val="0000FF"/>
                    </a:solidFill>
                  </a:rPr>
                  <a:t>xy</a:t>
                </a:r>
                <a:r>
                  <a:rPr lang="en-US" sz="2800" dirty="0"/>
                  <a:t> = items rated by both users </a:t>
                </a:r>
                <a:r>
                  <a:rPr lang="en-US" sz="2800" b="1" i="1" dirty="0"/>
                  <a:t>x</a:t>
                </a:r>
                <a:r>
                  <a:rPr lang="en-US" sz="2800" dirty="0"/>
                  <a:t> and </a:t>
                </a:r>
                <a:r>
                  <a:rPr lang="en-US" sz="2800" b="1" i="1" dirty="0"/>
                  <a:t>y</a:t>
                </a:r>
                <a:endParaRPr lang="en-US" sz="2800" b="1" i="1" dirty="0"/>
              </a:p>
              <a:p>
                <a:pPr lvl="1" eaLnBrk="1" hangingPunct="1">
                  <a:buFont typeface="Wingdings" panose="05000000000000000000" pitchFamily="2" charset="2"/>
                  <a:buNone/>
                </a:pPr>
                <a:endParaRPr lang="en-US" dirty="0"/>
              </a:p>
              <a:p>
                <a:pPr eaLnBrk="1" hangingPunct="1">
                  <a:buFont typeface="Wingdings" panose="05000000000000000000" pitchFamily="2" charset="2"/>
                  <a:buNone/>
                </a:pPr>
                <a:endParaRPr lang="en-US" dirty="0"/>
              </a:p>
            </p:txBody>
          </p:sp>
        </mc:Choice>
        <mc:Fallback>
          <p:sp>
            <p:nvSpPr>
              <p:cNvPr id="34819" name="Rectangle 3"/>
              <p:cNvSpPr>
                <a:spLocks noRot="1" noChangeAspect="1" noMove="1" noResize="1" noEditPoints="1" noAdjustHandles="1" noChangeArrowheads="1" noChangeShapeType="1" noTextEdit="1"/>
              </p:cNvSpPr>
              <p:nvPr>
                <p:ph idx="1"/>
              </p:nvPr>
            </p:nvSpPr>
            <p:spPr>
              <a:xfrm>
                <a:off x="979510" y="1295401"/>
                <a:ext cx="11060090" cy="5257801"/>
              </a:xfrm>
              <a:blipFill rotWithShape="1">
                <a:blip r:embed="rId1"/>
                <a:stretch>
                  <a:fillRect l="-3"/>
                </a:stretch>
              </a:blipFill>
            </p:spPr>
            <p:txBody>
              <a:bodyPr/>
              <a:lstStyle/>
              <a:p>
                <a:r>
                  <a:rPr lang="zh-CN" altLang="en-US">
                    <a:noFill/>
                  </a:rPr>
                  <a:t> </a:t>
                </a:r>
              </a:p>
            </p:txBody>
          </p:sp>
        </mc:Fallback>
      </mc:AlternateContent>
      <p:sp>
        <p:nvSpPr>
          <p:cNvPr id="6" name="Slide Number Placeholder 5"/>
          <p:cNvSpPr>
            <a:spLocks noGrp="1"/>
          </p:cNvSpPr>
          <p:nvPr>
            <p:ph type="sldNum" sz="quarter" idx="12"/>
          </p:nvPr>
        </p:nvSpPr>
        <p:spPr/>
        <p:txBody>
          <a:bodyPr/>
          <a:lstStyle/>
          <a:p>
            <a:fld id="{19B12225-5612-419B-A8D5-4B8EEE4C217E}" type="slidenum">
              <a:rPr lang="en-US" smtClean="0"/>
            </a:fld>
            <a:endParaRPr lang="en-US"/>
          </a:p>
        </p:txBody>
      </p:sp>
      <mc:AlternateContent xmlns:mc="http://schemas.openxmlformats.org/markup-compatibility/2006">
        <mc:Choice xmlns:a14="http://schemas.microsoft.com/office/drawing/2010/main" Requires="a14">
          <p:sp>
            <p:nvSpPr>
              <p:cNvPr id="11" name="TextBox 10"/>
              <p:cNvSpPr txBox="1"/>
              <p:nvPr/>
            </p:nvSpPr>
            <p:spPr>
              <a:xfrm>
                <a:off x="2081452" y="5105400"/>
                <a:ext cx="7138749" cy="1430456"/>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en-US" sz="2400" b="1" i="1">
                          <a:latin typeface="Cambria Math"/>
                          <a:cs typeface="Arial" panose="020B0604020202090204" pitchFamily="34" charset="0"/>
                        </a:rPr>
                        <m:t>𝒔𝒊𝒎</m:t>
                      </m:r>
                      <m:d>
                        <m:dPr>
                          <m:ctrlPr>
                            <a:rPr lang="en-US" sz="2400" b="1" i="1">
                              <a:latin typeface="Cambria Math" panose="02040503050406030204" pitchFamily="18" charset="0"/>
                              <a:cs typeface="Arial" panose="020B0604020202090204" pitchFamily="34" charset="0"/>
                            </a:rPr>
                          </m:ctrlPr>
                        </m:dPr>
                        <m:e>
                          <m:r>
                            <a:rPr lang="en-US" sz="2400" b="1" i="1">
                              <a:latin typeface="Cambria Math"/>
                              <a:cs typeface="Arial" panose="020B0604020202090204" pitchFamily="34" charset="0"/>
                            </a:rPr>
                            <m:t>𝒙</m:t>
                          </m:r>
                          <m:r>
                            <a:rPr lang="en-US" sz="2400" b="1" i="1">
                              <a:latin typeface="Cambria Math"/>
                              <a:cs typeface="Arial" panose="020B0604020202090204" pitchFamily="34" charset="0"/>
                            </a:rPr>
                            <m:t>,</m:t>
                          </m:r>
                          <m:r>
                            <a:rPr lang="en-US" sz="2400" b="1" i="1">
                              <a:latin typeface="Cambria Math"/>
                              <a:cs typeface="Arial" panose="020B0604020202090204" pitchFamily="34" charset="0"/>
                            </a:rPr>
                            <m:t>𝒚</m:t>
                          </m:r>
                        </m:e>
                      </m:d>
                      <m:r>
                        <a:rPr lang="en-US" sz="2400" b="1" i="1">
                          <a:latin typeface="Cambria Math"/>
                          <a:cs typeface="Arial" panose="020B0604020202090204" pitchFamily="34" charset="0"/>
                        </a:rPr>
                        <m:t>=</m:t>
                      </m:r>
                      <m:f>
                        <m:fPr>
                          <m:ctrlPr>
                            <a:rPr lang="en-US" sz="2400" b="1" i="1">
                              <a:latin typeface="Cambria Math" panose="02040503050406030204" pitchFamily="18" charset="0"/>
                              <a:cs typeface="Arial" panose="020B0604020202090204" pitchFamily="34" charset="0"/>
                            </a:rPr>
                          </m:ctrlPr>
                        </m:fPr>
                        <m:num>
                          <m:nary>
                            <m:naryPr>
                              <m:chr m:val="∑"/>
                              <m:supHide m:val="on"/>
                              <m:ctrlPr>
                                <a:rPr lang="en-US" sz="2400" b="1" i="1">
                                  <a:latin typeface="Cambria Math" panose="02040503050406030204" pitchFamily="18" charset="0"/>
                                  <a:cs typeface="Arial" panose="020B0604020202090204" pitchFamily="34" charset="0"/>
                                </a:rPr>
                              </m:ctrlPr>
                            </m:naryPr>
                            <m:sub>
                              <m:r>
                                <a:rPr lang="en-US" sz="2400" b="1" i="1">
                                  <a:latin typeface="Cambria Math"/>
                                  <a:cs typeface="Arial" panose="020B0604020202090204" pitchFamily="34" charset="0"/>
                                </a:rPr>
                                <m:t>𝒔</m:t>
                              </m:r>
                              <m:r>
                                <a:rPr lang="en-US" sz="2400" b="1" i="1">
                                  <a:latin typeface="Cambria Math"/>
                                  <a:cs typeface="Arial" panose="020B0604020202090204" pitchFamily="34" charset="0"/>
                                </a:rPr>
                                <m:t>∈</m:t>
                              </m:r>
                              <m:sSub>
                                <m:sSubPr>
                                  <m:ctrlPr>
                                    <a:rPr lang="en-US" sz="2400" b="1" i="1">
                                      <a:latin typeface="Cambria Math" panose="02040503050406030204" pitchFamily="18" charset="0"/>
                                      <a:cs typeface="Arial" panose="020B0604020202090204" pitchFamily="34" charset="0"/>
                                    </a:rPr>
                                  </m:ctrlPr>
                                </m:sSubPr>
                                <m:e>
                                  <m:r>
                                    <a:rPr lang="en-US" sz="2400" b="1" i="1">
                                      <a:latin typeface="Cambria Math"/>
                                      <a:cs typeface="Arial" panose="020B0604020202090204" pitchFamily="34" charset="0"/>
                                    </a:rPr>
                                    <m:t>𝑺</m:t>
                                  </m:r>
                                </m:e>
                                <m:sub>
                                  <m:r>
                                    <a:rPr lang="en-US" sz="2400" b="1" i="1">
                                      <a:latin typeface="Cambria Math"/>
                                      <a:cs typeface="Arial" panose="020B0604020202090204" pitchFamily="34" charset="0"/>
                                    </a:rPr>
                                    <m:t>𝒙𝒚</m:t>
                                  </m:r>
                                </m:sub>
                              </m:sSub>
                            </m:sub>
                            <m:sup/>
                            <m:e>
                              <m:d>
                                <m:dPr>
                                  <m:ctrlPr>
                                    <a:rPr lang="en-US" sz="2400" b="1" i="1">
                                      <a:latin typeface="Cambria Math" panose="02040503050406030204" pitchFamily="18" charset="0"/>
                                      <a:cs typeface="Arial" panose="020B0604020202090204" pitchFamily="34" charset="0"/>
                                    </a:rPr>
                                  </m:ctrlPr>
                                </m:dPr>
                                <m:e>
                                  <m:sSub>
                                    <m:sSubPr>
                                      <m:ctrlPr>
                                        <a:rPr lang="en-US" sz="2400" b="1" i="1">
                                          <a:latin typeface="Cambria Math" panose="02040503050406030204" pitchFamily="18" charset="0"/>
                                          <a:cs typeface="Arial" panose="020B0604020202090204" pitchFamily="34" charset="0"/>
                                        </a:rPr>
                                      </m:ctrlPr>
                                    </m:sSubPr>
                                    <m:e>
                                      <m:r>
                                        <a:rPr lang="en-US" sz="2400" b="1" i="1">
                                          <a:latin typeface="Cambria Math"/>
                                          <a:cs typeface="Arial" panose="020B0604020202090204" pitchFamily="34" charset="0"/>
                                        </a:rPr>
                                        <m:t>𝒓</m:t>
                                      </m:r>
                                    </m:e>
                                    <m:sub>
                                      <m:r>
                                        <a:rPr lang="en-US" sz="2400" b="1" i="1">
                                          <a:latin typeface="Cambria Math"/>
                                          <a:cs typeface="Arial" panose="020B0604020202090204" pitchFamily="34" charset="0"/>
                                        </a:rPr>
                                        <m:t>𝒙𝒔</m:t>
                                      </m:r>
                                    </m:sub>
                                  </m:sSub>
                                  <m:r>
                                    <a:rPr lang="en-US" sz="2400" b="1" i="1">
                                      <a:latin typeface="Cambria Math"/>
                                      <a:cs typeface="Arial" panose="020B0604020202090204" pitchFamily="34" charset="0"/>
                                    </a:rPr>
                                    <m:t>−</m:t>
                                  </m:r>
                                  <m:acc>
                                    <m:accPr>
                                      <m:chr m:val="̅"/>
                                      <m:ctrlPr>
                                        <a:rPr lang="en-US" sz="2400" b="1" i="1">
                                          <a:latin typeface="Cambria Math" panose="02040503050406030204" pitchFamily="18" charset="0"/>
                                          <a:cs typeface="Arial" panose="020B0604020202090204" pitchFamily="34" charset="0"/>
                                        </a:rPr>
                                      </m:ctrlPr>
                                    </m:accPr>
                                    <m:e>
                                      <m:sSub>
                                        <m:sSubPr>
                                          <m:ctrlPr>
                                            <a:rPr lang="en-US" sz="2400" b="1" i="1">
                                              <a:latin typeface="Cambria Math" panose="02040503050406030204" pitchFamily="18" charset="0"/>
                                              <a:cs typeface="Arial" panose="020B0604020202090204" pitchFamily="34" charset="0"/>
                                            </a:rPr>
                                          </m:ctrlPr>
                                        </m:sSubPr>
                                        <m:e>
                                          <m:r>
                                            <a:rPr lang="en-US" sz="2400" b="1" i="1">
                                              <a:latin typeface="Cambria Math"/>
                                              <a:cs typeface="Arial" panose="020B0604020202090204" pitchFamily="34" charset="0"/>
                                            </a:rPr>
                                            <m:t>𝒓</m:t>
                                          </m:r>
                                        </m:e>
                                        <m:sub>
                                          <m:r>
                                            <a:rPr lang="en-US" sz="2400" b="1" i="1">
                                              <a:latin typeface="Cambria Math"/>
                                              <a:cs typeface="Arial" panose="020B0604020202090204" pitchFamily="34" charset="0"/>
                                            </a:rPr>
                                            <m:t>𝒙</m:t>
                                          </m:r>
                                        </m:sub>
                                      </m:sSub>
                                    </m:e>
                                  </m:acc>
                                </m:e>
                              </m:d>
                              <m:d>
                                <m:dPr>
                                  <m:ctrlPr>
                                    <a:rPr lang="en-US" sz="2400" b="1" i="1">
                                      <a:latin typeface="Cambria Math" panose="02040503050406030204" pitchFamily="18" charset="0"/>
                                      <a:cs typeface="Arial" panose="020B0604020202090204" pitchFamily="34" charset="0"/>
                                    </a:rPr>
                                  </m:ctrlPr>
                                </m:dPr>
                                <m:e>
                                  <m:sSub>
                                    <m:sSubPr>
                                      <m:ctrlPr>
                                        <a:rPr lang="en-US" sz="2400" b="1" i="1">
                                          <a:latin typeface="Cambria Math" panose="02040503050406030204" pitchFamily="18" charset="0"/>
                                          <a:cs typeface="Arial" panose="020B0604020202090204" pitchFamily="34" charset="0"/>
                                        </a:rPr>
                                      </m:ctrlPr>
                                    </m:sSubPr>
                                    <m:e>
                                      <m:r>
                                        <a:rPr lang="en-US" sz="2400" b="1" i="1">
                                          <a:latin typeface="Cambria Math"/>
                                          <a:cs typeface="Arial" panose="020B0604020202090204" pitchFamily="34" charset="0"/>
                                        </a:rPr>
                                        <m:t>𝒓</m:t>
                                      </m:r>
                                    </m:e>
                                    <m:sub>
                                      <m:r>
                                        <a:rPr lang="en-US" sz="2400" b="1" i="1">
                                          <a:latin typeface="Cambria Math"/>
                                          <a:cs typeface="Arial" panose="020B0604020202090204" pitchFamily="34" charset="0"/>
                                        </a:rPr>
                                        <m:t>𝒚𝒔</m:t>
                                      </m:r>
                                    </m:sub>
                                  </m:sSub>
                                  <m:r>
                                    <a:rPr lang="en-US" sz="2400" b="1" i="1">
                                      <a:latin typeface="Cambria Math"/>
                                      <a:cs typeface="Arial" panose="020B0604020202090204" pitchFamily="34" charset="0"/>
                                    </a:rPr>
                                    <m:t>−</m:t>
                                  </m:r>
                                  <m:acc>
                                    <m:accPr>
                                      <m:chr m:val="̅"/>
                                      <m:ctrlPr>
                                        <a:rPr lang="en-US" sz="2400" b="1" i="1">
                                          <a:latin typeface="Cambria Math" panose="02040503050406030204" pitchFamily="18" charset="0"/>
                                          <a:cs typeface="Arial" panose="020B0604020202090204" pitchFamily="34" charset="0"/>
                                        </a:rPr>
                                      </m:ctrlPr>
                                    </m:accPr>
                                    <m:e>
                                      <m:sSub>
                                        <m:sSubPr>
                                          <m:ctrlPr>
                                            <a:rPr lang="en-US" sz="2400" b="1" i="1">
                                              <a:latin typeface="Cambria Math" panose="02040503050406030204" pitchFamily="18" charset="0"/>
                                              <a:cs typeface="Arial" panose="020B0604020202090204" pitchFamily="34" charset="0"/>
                                            </a:rPr>
                                          </m:ctrlPr>
                                        </m:sSubPr>
                                        <m:e>
                                          <m:r>
                                            <a:rPr lang="en-US" sz="2400" b="1" i="1">
                                              <a:latin typeface="Cambria Math"/>
                                              <a:cs typeface="Arial" panose="020B0604020202090204" pitchFamily="34" charset="0"/>
                                            </a:rPr>
                                            <m:t>𝒓</m:t>
                                          </m:r>
                                        </m:e>
                                        <m:sub>
                                          <m:r>
                                            <a:rPr lang="en-US" sz="2400" b="1" i="1">
                                              <a:latin typeface="Cambria Math"/>
                                              <a:cs typeface="Arial" panose="020B0604020202090204" pitchFamily="34" charset="0"/>
                                            </a:rPr>
                                            <m:t>𝒚</m:t>
                                          </m:r>
                                        </m:sub>
                                      </m:sSub>
                                    </m:e>
                                  </m:acc>
                                </m:e>
                              </m:d>
                            </m:e>
                          </m:nary>
                        </m:num>
                        <m:den>
                          <m:rad>
                            <m:radPr>
                              <m:degHide m:val="on"/>
                              <m:ctrlPr>
                                <a:rPr lang="en-US" sz="2400" b="1" i="1">
                                  <a:latin typeface="Cambria Math" panose="02040503050406030204" pitchFamily="18" charset="0"/>
                                  <a:cs typeface="Arial" panose="020B0604020202090204" pitchFamily="34" charset="0"/>
                                </a:rPr>
                              </m:ctrlPr>
                            </m:radPr>
                            <m:deg/>
                            <m:e>
                              <m:nary>
                                <m:naryPr>
                                  <m:chr m:val="∑"/>
                                  <m:supHide m:val="on"/>
                                  <m:ctrlPr>
                                    <a:rPr lang="en-US" sz="2400" b="1" i="1">
                                      <a:latin typeface="Cambria Math" panose="02040503050406030204" pitchFamily="18" charset="0"/>
                                      <a:cs typeface="Arial" panose="020B0604020202090204" pitchFamily="34" charset="0"/>
                                    </a:rPr>
                                  </m:ctrlPr>
                                </m:naryPr>
                                <m:sub>
                                  <m:r>
                                    <a:rPr lang="en-US" sz="2400" b="1" i="1">
                                      <a:latin typeface="Cambria Math"/>
                                      <a:cs typeface="Arial" panose="020B0604020202090204" pitchFamily="34" charset="0"/>
                                    </a:rPr>
                                    <m:t>𝒔</m:t>
                                  </m:r>
                                  <m:r>
                                    <a:rPr lang="en-US" sz="2400" b="1" i="1">
                                      <a:latin typeface="Cambria Math"/>
                                      <a:cs typeface="Arial" panose="020B0604020202090204" pitchFamily="34" charset="0"/>
                                    </a:rPr>
                                    <m:t>∈</m:t>
                                  </m:r>
                                  <m:sSub>
                                    <m:sSubPr>
                                      <m:ctrlPr>
                                        <a:rPr lang="en-US" sz="2400" b="1" i="1">
                                          <a:latin typeface="Cambria Math" panose="02040503050406030204" pitchFamily="18" charset="0"/>
                                          <a:cs typeface="Arial" panose="020B0604020202090204" pitchFamily="34" charset="0"/>
                                        </a:rPr>
                                      </m:ctrlPr>
                                    </m:sSubPr>
                                    <m:e>
                                      <m:r>
                                        <a:rPr lang="en-US" sz="2400" b="1" i="1">
                                          <a:latin typeface="Cambria Math"/>
                                          <a:cs typeface="Arial" panose="020B0604020202090204" pitchFamily="34" charset="0"/>
                                        </a:rPr>
                                        <m:t>𝑺</m:t>
                                      </m:r>
                                    </m:e>
                                    <m:sub>
                                      <m:r>
                                        <a:rPr lang="en-US" sz="2400" b="1" i="1">
                                          <a:latin typeface="Cambria Math"/>
                                          <a:cs typeface="Arial" panose="020B0604020202090204" pitchFamily="34" charset="0"/>
                                        </a:rPr>
                                        <m:t>𝒙𝒚</m:t>
                                      </m:r>
                                    </m:sub>
                                  </m:sSub>
                                </m:sub>
                                <m:sup/>
                                <m:e>
                                  <m:sSup>
                                    <m:sSupPr>
                                      <m:ctrlPr>
                                        <a:rPr lang="en-US" sz="2400" b="1" i="1">
                                          <a:latin typeface="Cambria Math" panose="02040503050406030204" pitchFamily="18" charset="0"/>
                                          <a:cs typeface="Arial" panose="020B0604020202090204" pitchFamily="34" charset="0"/>
                                        </a:rPr>
                                      </m:ctrlPr>
                                    </m:sSupPr>
                                    <m:e>
                                      <m:d>
                                        <m:dPr>
                                          <m:ctrlPr>
                                            <a:rPr lang="en-US" sz="2400" b="1" i="1">
                                              <a:latin typeface="Cambria Math" panose="02040503050406030204" pitchFamily="18" charset="0"/>
                                              <a:cs typeface="Arial" panose="020B0604020202090204" pitchFamily="34" charset="0"/>
                                            </a:rPr>
                                          </m:ctrlPr>
                                        </m:dPr>
                                        <m:e>
                                          <m:sSub>
                                            <m:sSubPr>
                                              <m:ctrlPr>
                                                <a:rPr lang="en-US" sz="2400" b="1" i="1">
                                                  <a:latin typeface="Cambria Math" panose="02040503050406030204" pitchFamily="18" charset="0"/>
                                                  <a:cs typeface="Arial" panose="020B0604020202090204" pitchFamily="34" charset="0"/>
                                                </a:rPr>
                                              </m:ctrlPr>
                                            </m:sSubPr>
                                            <m:e>
                                              <m:r>
                                                <a:rPr lang="en-US" sz="2400" b="1" i="1">
                                                  <a:latin typeface="Cambria Math"/>
                                                  <a:cs typeface="Arial" panose="020B0604020202090204" pitchFamily="34" charset="0"/>
                                                </a:rPr>
                                                <m:t>𝒓</m:t>
                                              </m:r>
                                            </m:e>
                                            <m:sub>
                                              <m:r>
                                                <a:rPr lang="en-US" sz="2400" b="1" i="1">
                                                  <a:latin typeface="Cambria Math"/>
                                                  <a:cs typeface="Arial" panose="020B0604020202090204" pitchFamily="34" charset="0"/>
                                                </a:rPr>
                                                <m:t>𝒙𝒔</m:t>
                                              </m:r>
                                            </m:sub>
                                          </m:sSub>
                                          <m:r>
                                            <a:rPr lang="en-US" sz="2400" b="1" i="1">
                                              <a:latin typeface="Cambria Math"/>
                                              <a:cs typeface="Arial" panose="020B0604020202090204" pitchFamily="34" charset="0"/>
                                            </a:rPr>
                                            <m:t>−</m:t>
                                          </m:r>
                                          <m:acc>
                                            <m:accPr>
                                              <m:chr m:val="̅"/>
                                              <m:ctrlPr>
                                                <a:rPr lang="en-US" sz="2400" b="1" i="1">
                                                  <a:latin typeface="Cambria Math" panose="02040503050406030204" pitchFamily="18" charset="0"/>
                                                  <a:cs typeface="Arial" panose="020B0604020202090204" pitchFamily="34" charset="0"/>
                                                </a:rPr>
                                              </m:ctrlPr>
                                            </m:accPr>
                                            <m:e>
                                              <m:sSub>
                                                <m:sSubPr>
                                                  <m:ctrlPr>
                                                    <a:rPr lang="en-US" sz="2400" b="1" i="1">
                                                      <a:latin typeface="Cambria Math" panose="02040503050406030204" pitchFamily="18" charset="0"/>
                                                      <a:cs typeface="Arial" panose="020B0604020202090204" pitchFamily="34" charset="0"/>
                                                    </a:rPr>
                                                  </m:ctrlPr>
                                                </m:sSubPr>
                                                <m:e>
                                                  <m:r>
                                                    <a:rPr lang="en-US" sz="2400" b="1" i="1">
                                                      <a:latin typeface="Cambria Math"/>
                                                      <a:cs typeface="Arial" panose="020B0604020202090204" pitchFamily="34" charset="0"/>
                                                    </a:rPr>
                                                    <m:t>𝒓</m:t>
                                                  </m:r>
                                                </m:e>
                                                <m:sub>
                                                  <m:r>
                                                    <a:rPr lang="en-US" sz="2400" b="1" i="1">
                                                      <a:latin typeface="Cambria Math"/>
                                                      <a:cs typeface="Arial" panose="020B0604020202090204" pitchFamily="34" charset="0"/>
                                                    </a:rPr>
                                                    <m:t>𝒙</m:t>
                                                  </m:r>
                                                </m:sub>
                                              </m:sSub>
                                            </m:e>
                                          </m:acc>
                                        </m:e>
                                      </m:d>
                                    </m:e>
                                    <m:sup>
                                      <m:r>
                                        <a:rPr lang="en-US" sz="2400" b="1" i="1">
                                          <a:latin typeface="Cambria Math"/>
                                          <a:cs typeface="Arial" panose="020B0604020202090204" pitchFamily="34" charset="0"/>
                                        </a:rPr>
                                        <m:t>𝟐</m:t>
                                      </m:r>
                                    </m:sup>
                                  </m:sSup>
                                </m:e>
                              </m:nary>
                            </m:e>
                          </m:rad>
                          <m:rad>
                            <m:radPr>
                              <m:degHide m:val="on"/>
                              <m:ctrlPr>
                                <a:rPr lang="en-US" sz="2400" b="1" i="1">
                                  <a:latin typeface="Cambria Math" panose="02040503050406030204" pitchFamily="18" charset="0"/>
                                  <a:cs typeface="Arial" panose="020B0604020202090204" pitchFamily="34" charset="0"/>
                                </a:rPr>
                              </m:ctrlPr>
                            </m:radPr>
                            <m:deg/>
                            <m:e>
                              <m:nary>
                                <m:naryPr>
                                  <m:chr m:val="∑"/>
                                  <m:supHide m:val="on"/>
                                  <m:ctrlPr>
                                    <a:rPr lang="en-US" sz="2400" b="1" i="1">
                                      <a:latin typeface="Cambria Math" panose="02040503050406030204" pitchFamily="18" charset="0"/>
                                      <a:cs typeface="Arial" panose="020B0604020202090204" pitchFamily="34" charset="0"/>
                                    </a:rPr>
                                  </m:ctrlPr>
                                </m:naryPr>
                                <m:sub>
                                  <m:r>
                                    <a:rPr lang="en-US" sz="2400" b="1" i="1">
                                      <a:latin typeface="Cambria Math"/>
                                      <a:cs typeface="Arial" panose="020B0604020202090204" pitchFamily="34" charset="0"/>
                                    </a:rPr>
                                    <m:t>𝒔</m:t>
                                  </m:r>
                                  <m:r>
                                    <a:rPr lang="en-US" sz="2400" b="1" i="1">
                                      <a:latin typeface="Cambria Math"/>
                                      <a:cs typeface="Arial" panose="020B0604020202090204" pitchFamily="34" charset="0"/>
                                    </a:rPr>
                                    <m:t>∈</m:t>
                                  </m:r>
                                  <m:sSub>
                                    <m:sSubPr>
                                      <m:ctrlPr>
                                        <a:rPr lang="en-US" sz="2400" b="1" i="1">
                                          <a:latin typeface="Cambria Math" panose="02040503050406030204" pitchFamily="18" charset="0"/>
                                          <a:cs typeface="Arial" panose="020B0604020202090204" pitchFamily="34" charset="0"/>
                                        </a:rPr>
                                      </m:ctrlPr>
                                    </m:sSubPr>
                                    <m:e>
                                      <m:r>
                                        <a:rPr lang="en-US" sz="2400" b="1" i="1">
                                          <a:latin typeface="Cambria Math"/>
                                          <a:cs typeface="Arial" panose="020B0604020202090204" pitchFamily="34" charset="0"/>
                                        </a:rPr>
                                        <m:t>𝑺</m:t>
                                      </m:r>
                                    </m:e>
                                    <m:sub>
                                      <m:r>
                                        <a:rPr lang="en-US" sz="2400" b="1" i="1">
                                          <a:latin typeface="Cambria Math"/>
                                          <a:cs typeface="Arial" panose="020B0604020202090204" pitchFamily="34" charset="0"/>
                                        </a:rPr>
                                        <m:t>𝒙𝒚</m:t>
                                      </m:r>
                                    </m:sub>
                                  </m:sSub>
                                </m:sub>
                                <m:sup/>
                                <m:e>
                                  <m:sSup>
                                    <m:sSupPr>
                                      <m:ctrlPr>
                                        <a:rPr lang="en-US" sz="2400" b="1" i="1">
                                          <a:latin typeface="Cambria Math" panose="02040503050406030204" pitchFamily="18" charset="0"/>
                                          <a:cs typeface="Arial" panose="020B0604020202090204" pitchFamily="34" charset="0"/>
                                        </a:rPr>
                                      </m:ctrlPr>
                                    </m:sSupPr>
                                    <m:e>
                                      <m:d>
                                        <m:dPr>
                                          <m:ctrlPr>
                                            <a:rPr lang="en-US" sz="2400" b="1" i="1">
                                              <a:latin typeface="Cambria Math" panose="02040503050406030204" pitchFamily="18" charset="0"/>
                                              <a:cs typeface="Arial" panose="020B0604020202090204" pitchFamily="34" charset="0"/>
                                            </a:rPr>
                                          </m:ctrlPr>
                                        </m:dPr>
                                        <m:e>
                                          <m:sSub>
                                            <m:sSubPr>
                                              <m:ctrlPr>
                                                <a:rPr lang="en-US" sz="2400" b="1" i="1">
                                                  <a:latin typeface="Cambria Math" panose="02040503050406030204" pitchFamily="18" charset="0"/>
                                                  <a:cs typeface="Arial" panose="020B0604020202090204" pitchFamily="34" charset="0"/>
                                                </a:rPr>
                                              </m:ctrlPr>
                                            </m:sSubPr>
                                            <m:e>
                                              <m:r>
                                                <a:rPr lang="en-US" sz="2400" b="1" i="1">
                                                  <a:latin typeface="Cambria Math"/>
                                                  <a:cs typeface="Arial" panose="020B0604020202090204" pitchFamily="34" charset="0"/>
                                                </a:rPr>
                                                <m:t>𝒓</m:t>
                                              </m:r>
                                            </m:e>
                                            <m:sub>
                                              <m:r>
                                                <a:rPr lang="en-US" sz="2400" b="1" i="1">
                                                  <a:latin typeface="Cambria Math"/>
                                                  <a:cs typeface="Arial" panose="020B0604020202090204" pitchFamily="34" charset="0"/>
                                                </a:rPr>
                                                <m:t>𝒚𝒔</m:t>
                                              </m:r>
                                            </m:sub>
                                          </m:sSub>
                                          <m:r>
                                            <a:rPr lang="en-US" sz="2400" b="1" i="1">
                                              <a:latin typeface="Cambria Math"/>
                                              <a:cs typeface="Arial" panose="020B0604020202090204" pitchFamily="34" charset="0"/>
                                            </a:rPr>
                                            <m:t>−</m:t>
                                          </m:r>
                                          <m:acc>
                                            <m:accPr>
                                              <m:chr m:val="̅"/>
                                              <m:ctrlPr>
                                                <a:rPr lang="en-US" sz="2400" b="1" i="1">
                                                  <a:latin typeface="Cambria Math" panose="02040503050406030204" pitchFamily="18" charset="0"/>
                                                  <a:cs typeface="Arial" panose="020B0604020202090204" pitchFamily="34" charset="0"/>
                                                </a:rPr>
                                              </m:ctrlPr>
                                            </m:accPr>
                                            <m:e>
                                              <m:sSub>
                                                <m:sSubPr>
                                                  <m:ctrlPr>
                                                    <a:rPr lang="en-US" sz="2400" b="1" i="1">
                                                      <a:latin typeface="Cambria Math" panose="02040503050406030204" pitchFamily="18" charset="0"/>
                                                      <a:cs typeface="Arial" panose="020B0604020202090204" pitchFamily="34" charset="0"/>
                                                    </a:rPr>
                                                  </m:ctrlPr>
                                                </m:sSubPr>
                                                <m:e>
                                                  <m:r>
                                                    <a:rPr lang="en-US" sz="2400" b="1" i="1">
                                                      <a:latin typeface="Cambria Math"/>
                                                      <a:cs typeface="Arial" panose="020B0604020202090204" pitchFamily="34" charset="0"/>
                                                    </a:rPr>
                                                    <m:t>𝒓</m:t>
                                                  </m:r>
                                                </m:e>
                                                <m:sub>
                                                  <m:r>
                                                    <a:rPr lang="en-US" sz="2400" b="1" i="1">
                                                      <a:latin typeface="Cambria Math"/>
                                                      <a:cs typeface="Arial" panose="020B0604020202090204" pitchFamily="34" charset="0"/>
                                                    </a:rPr>
                                                    <m:t>𝒚</m:t>
                                                  </m:r>
                                                </m:sub>
                                              </m:sSub>
                                            </m:e>
                                          </m:acc>
                                        </m:e>
                                      </m:d>
                                    </m:e>
                                    <m:sup>
                                      <m:r>
                                        <a:rPr lang="en-US" sz="2400" b="1" i="1">
                                          <a:latin typeface="Cambria Math"/>
                                          <a:cs typeface="Arial" panose="020B0604020202090204" pitchFamily="34" charset="0"/>
                                        </a:rPr>
                                        <m:t>𝟐</m:t>
                                      </m:r>
                                    </m:sup>
                                  </m:sSup>
                                </m:e>
                              </m:nary>
                            </m:e>
                          </m:rad>
                        </m:den>
                      </m:f>
                    </m:oMath>
                  </m:oMathPara>
                </a14:m>
                <a:endParaRPr lang="en-US" sz="2400" b="1" dirty="0">
                  <a:latin typeface="Arial" panose="020B0604020202090204" pitchFamily="34" charset="0"/>
                  <a:cs typeface="Arial" panose="020B0604020202090204" pitchFamily="34" charset="0"/>
                </a:endParaRPr>
              </a:p>
            </p:txBody>
          </p:sp>
        </mc:Choice>
        <mc:Fallback>
          <p:sp>
            <p:nvSpPr>
              <p:cNvPr id="11" name="TextBox 10"/>
              <p:cNvSpPr txBox="1">
                <a:spLocks noRot="1" noChangeAspect="1" noMove="1" noResize="1" noEditPoints="1" noAdjustHandles="1" noChangeArrowheads="1" noChangeShapeType="1" noTextEdit="1"/>
              </p:cNvSpPr>
              <p:nvPr/>
            </p:nvSpPr>
            <p:spPr>
              <a:xfrm>
                <a:off x="2081452" y="5105400"/>
                <a:ext cx="7138749" cy="1430456"/>
              </a:xfrm>
              <a:prstGeom prst="rect">
                <a:avLst/>
              </a:prstGeom>
              <a:blipFill rotWithShape="1">
                <a:blip r:embed="rId2"/>
                <a:stretch>
                  <a:fillRect l="-8" b="30"/>
                </a:stretch>
              </a:blipFill>
            </p:spPr>
            <p:txBody>
              <a:bodyPr/>
              <a:lstStyle/>
              <a:p>
                <a:r>
                  <a:rPr lang="zh-CN" altLang="en-US">
                    <a:noFill/>
                  </a:rPr>
                  <a:t> </a:t>
                </a:r>
              </a:p>
            </p:txBody>
          </p:sp>
        </mc:Fallback>
      </mc:AlternateContent>
      <p:sp>
        <p:nvSpPr>
          <p:cNvPr id="2" name="TextBox 1"/>
          <p:cNvSpPr txBox="1"/>
          <p:nvPr/>
        </p:nvSpPr>
        <p:spPr>
          <a:xfrm>
            <a:off x="9144180" y="4800600"/>
            <a:ext cx="2297680" cy="707886"/>
          </a:xfrm>
          <a:prstGeom prst="rect">
            <a:avLst/>
          </a:prstGeom>
          <a:noFill/>
        </p:spPr>
        <p:txBody>
          <a:bodyPr wrap="none" rtlCol="0">
            <a:spAutoFit/>
          </a:bodyPr>
          <a:lstStyle/>
          <a:p>
            <a:r>
              <a:rPr lang="en-US" sz="2000" dirty="0">
                <a:solidFill>
                  <a:srgbClr val="061CFF"/>
                </a:solidFill>
                <a:latin typeface="Calibri" panose="020F0502020204030204" pitchFamily="34" charset="0"/>
                <a:cs typeface="Calibri" panose="020F0502020204030204" pitchFamily="34" charset="0"/>
              </a:rPr>
              <a:t>(Variant of </a:t>
            </a:r>
            <a:endParaRPr lang="en-US" sz="2000" dirty="0">
              <a:solidFill>
                <a:srgbClr val="061CFF"/>
              </a:solidFill>
              <a:latin typeface="Calibri" panose="020F0502020204030204" pitchFamily="34" charset="0"/>
              <a:cs typeface="Calibri" panose="020F0502020204030204" pitchFamily="34" charset="0"/>
            </a:endParaRPr>
          </a:p>
          <a:p>
            <a:r>
              <a:rPr lang="en-US" sz="2000" dirty="0">
                <a:solidFill>
                  <a:srgbClr val="061CFF"/>
                </a:solidFill>
                <a:latin typeface="Calibri" panose="020F0502020204030204" pitchFamily="34" charset="0"/>
                <a:cs typeface="Calibri" panose="020F0502020204030204" pitchFamily="34" charset="0"/>
              </a:rPr>
              <a:t>Pearson correlation)</a:t>
            </a:r>
            <a:endParaRPr lang="en-US" sz="2000" dirty="0">
              <a:solidFill>
                <a:srgbClr val="061CFF"/>
              </a:solidFill>
              <a:latin typeface="Calibri" panose="020F0502020204030204" pitchFamily="34" charset="0"/>
              <a:cs typeface="Calibri" panose="020F050202020403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819">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4819">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2"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a:xfrm>
            <a:off x="927735" y="286385"/>
            <a:ext cx="9572625" cy="968375"/>
          </a:xfrm>
        </p:spPr>
        <p:txBody>
          <a:bodyPr/>
          <a:lstStyle/>
          <a:p>
            <a:pPr eaLnBrk="1" hangingPunct="1"/>
            <a:r>
              <a:rPr lang="en-US" dirty="0">
                <a:latin typeface="Times New Roman Regular" panose="02020503050405090304" charset="0"/>
                <a:cs typeface="Times New Roman Regular" panose="02020503050405090304" charset="0"/>
              </a:rPr>
              <a:t>Rating Predictions</a:t>
            </a:r>
            <a:endParaRPr lang="en-US" dirty="0">
              <a:latin typeface="Times New Roman Regular" panose="02020503050405090304" charset="0"/>
              <a:cs typeface="Times New Roman Regular" panose="02020503050405090304" charset="0"/>
            </a:endParaRPr>
          </a:p>
        </p:txBody>
      </p:sp>
      <mc:AlternateContent xmlns:mc="http://schemas.openxmlformats.org/markup-compatibility/2006">
        <mc:Choice xmlns:a14="http://schemas.microsoft.com/office/drawing/2010/main" Requires="a14">
          <p:sp>
            <p:nvSpPr>
              <p:cNvPr id="35843" name="Rectangle 3"/>
              <p:cNvSpPr>
                <a:spLocks noGrp="1" noChangeArrowheads="1"/>
              </p:cNvSpPr>
              <p:nvPr>
                <p:ph idx="1"/>
              </p:nvPr>
            </p:nvSpPr>
            <p:spPr>
              <a:xfrm>
                <a:off x="1024255" y="1524000"/>
                <a:ext cx="11396345" cy="4935855"/>
              </a:xfrm>
            </p:spPr>
            <p:txBody>
              <a:bodyPr>
                <a:normAutofit fontScale="92500" lnSpcReduction="10000"/>
              </a:bodyPr>
              <a:lstStyle/>
              <a:p>
                <a:pPr marL="118745" indent="0"/>
                <a:r>
                  <a:rPr lang="en-US" b="1" dirty="0">
                    <a:solidFill>
                      <a:srgbClr val="0000FF"/>
                    </a:solidFill>
                  </a:rPr>
                  <a:t>From similarity metric to recommendations for an unrated item </a:t>
                </a:r>
                <a:r>
                  <a:rPr lang="en-US" b="1" i="1" dirty="0" err="1">
                    <a:solidFill>
                      <a:srgbClr val="0000FF"/>
                    </a:solidFill>
                  </a:rPr>
                  <a:t>i</a:t>
                </a:r>
                <a:r>
                  <a:rPr lang="en-US" b="1" dirty="0">
                    <a:solidFill>
                      <a:srgbClr val="0000FF"/>
                    </a:solidFill>
                  </a:rPr>
                  <a:t>:</a:t>
                </a:r>
                <a:endParaRPr lang="en-US" b="1" dirty="0">
                  <a:solidFill>
                    <a:srgbClr val="0000FF"/>
                  </a:solidFill>
                </a:endParaRPr>
              </a:p>
              <a:p>
                <a:r>
                  <a:rPr lang="en-US" dirty="0"/>
                  <a:t>Let </a:t>
                </a:r>
                <a:r>
                  <a:rPr lang="en-US" b="1" i="1" dirty="0" err="1"/>
                  <a:t>r</a:t>
                </a:r>
                <a:r>
                  <a:rPr lang="en-US" b="1" i="1" baseline="-25000" dirty="0" err="1"/>
                  <a:t>x</a:t>
                </a:r>
                <a:r>
                  <a:rPr lang="en-US" dirty="0"/>
                  <a:t> be the vector of user </a:t>
                </a:r>
                <a:r>
                  <a:rPr lang="en-US" b="1" i="1" dirty="0"/>
                  <a:t>x</a:t>
                </a:r>
                <a:r>
                  <a:rPr lang="en-US" dirty="0"/>
                  <a:t>’s ratings</a:t>
                </a:r>
                <a:endParaRPr lang="en-US" dirty="0"/>
              </a:p>
              <a:p>
                <a:pPr eaLnBrk="1" hangingPunct="1"/>
                <a:r>
                  <a:rPr lang="en-US" dirty="0"/>
                  <a:t>Let </a:t>
                </a:r>
                <a:r>
                  <a:rPr lang="en-US" b="1" i="1" dirty="0"/>
                  <a:t>N</a:t>
                </a:r>
                <a:r>
                  <a:rPr lang="en-US" dirty="0"/>
                  <a:t> be the set of </a:t>
                </a:r>
                <a:r>
                  <a:rPr lang="en-US" b="1" i="1" dirty="0"/>
                  <a:t>k</a:t>
                </a:r>
                <a:r>
                  <a:rPr lang="en-US" dirty="0"/>
                  <a:t> users most similar to </a:t>
                </a:r>
                <a:r>
                  <a:rPr lang="en-US" b="1" i="1" dirty="0"/>
                  <a:t>x</a:t>
                </a:r>
                <a:r>
                  <a:rPr lang="en-US" dirty="0"/>
                  <a:t> who have rated item </a:t>
                </a:r>
                <a:r>
                  <a:rPr lang="en-US" b="1" i="1" dirty="0" err="1"/>
                  <a:t>i</a:t>
                </a:r>
                <a:endParaRPr lang="en-US" b="1" i="1" dirty="0"/>
              </a:p>
              <a:p>
                <a:pPr eaLnBrk="1" hangingPunct="1"/>
                <a:r>
                  <a:rPr lang="en-US" b="1" dirty="0">
                    <a:solidFill>
                      <a:srgbClr val="D60093"/>
                    </a:solidFill>
                  </a:rPr>
                  <a:t>Prediction for item </a:t>
                </a:r>
                <a:r>
                  <a:rPr lang="en-US" b="1" i="1" dirty="0" err="1">
                    <a:solidFill>
                      <a:srgbClr val="D60093"/>
                    </a:solidFill>
                  </a:rPr>
                  <a:t>i</a:t>
                </a:r>
                <a:r>
                  <a:rPr lang="en-US" b="1" i="1" dirty="0">
                    <a:solidFill>
                      <a:srgbClr val="D60093"/>
                    </a:solidFill>
                  </a:rPr>
                  <a:t> </a:t>
                </a:r>
                <a:r>
                  <a:rPr lang="en-US" b="1" dirty="0">
                    <a:solidFill>
                      <a:srgbClr val="D60093"/>
                    </a:solidFill>
                  </a:rPr>
                  <a:t>of</a:t>
                </a:r>
                <a:r>
                  <a:rPr lang="en-US" b="1" i="1" dirty="0">
                    <a:solidFill>
                      <a:srgbClr val="D60093"/>
                    </a:solidFill>
                  </a:rPr>
                  <a:t> </a:t>
                </a:r>
                <a:r>
                  <a:rPr lang="en-US" b="1" dirty="0">
                    <a:solidFill>
                      <a:srgbClr val="D60093"/>
                    </a:solidFill>
                  </a:rPr>
                  <a:t>user</a:t>
                </a:r>
                <a:r>
                  <a:rPr lang="en-US" b="1" i="1" dirty="0">
                    <a:solidFill>
                      <a:srgbClr val="D60093"/>
                    </a:solidFill>
                  </a:rPr>
                  <a:t> x</a:t>
                </a:r>
                <a:r>
                  <a:rPr lang="en-US" b="1" dirty="0">
                    <a:solidFill>
                      <a:srgbClr val="D60093"/>
                    </a:solidFill>
                  </a:rPr>
                  <a:t>:</a:t>
                </a:r>
                <a:endParaRPr lang="en-US" b="1" dirty="0">
                  <a:solidFill>
                    <a:srgbClr val="D60093"/>
                  </a:solidFill>
                </a:endParaRPr>
              </a:p>
              <a:p>
                <a:pPr lvl="1"/>
                <a:r>
                  <a:rPr lang="en-US" dirty="0"/>
                  <a:t>Rate i as the mean of what k-people-like-me rated i</a:t>
                </a:r>
                <a:endParaRPr lang="en-US" i="1" dirty="0"/>
              </a:p>
              <a:p>
                <a:pPr marL="384175" lvl="2" indent="0">
                  <a:buNone/>
                </a:pPr>
                <a14:m>
                  <m:oMath xmlns:m="http://schemas.openxmlformats.org/officeDocument/2006/math">
                    <m:sSub>
                      <m:sSubPr>
                        <m:ctrlPr>
                          <a:rPr lang="en-US" sz="2800" i="1" dirty="0">
                            <a:latin typeface="DejaVu Math TeX Gyre" panose="02000503000000000000" charset="0"/>
                            <a:cs typeface="DejaVu Math TeX Gyre" panose="02000503000000000000" charset="0"/>
                          </a:rPr>
                        </m:ctrlPr>
                      </m:sSubPr>
                      <m:e>
                        <m:r>
                          <a:rPr lang="en-US" sz="2800" i="1" dirty="0">
                            <a:latin typeface="DejaVu Math TeX Gyre" panose="02000503000000000000" charset="0"/>
                            <a:ea typeface="宋体" charset="0"/>
                            <a:cs typeface="DejaVu Math TeX Gyre" panose="02000503000000000000" charset="0"/>
                          </a:rPr>
                          <m:t>    </m:t>
                        </m:r>
                        <m:r>
                          <a:rPr lang="en-US" sz="2800" i="1" dirty="0">
                            <a:latin typeface="DejaVu Math TeX Gyre" panose="02000503000000000000" charset="0"/>
                            <a:cs typeface="DejaVu Math TeX Gyre" panose="02000503000000000000" charset="0"/>
                          </a:rPr>
                          <m:t>𝑟</m:t>
                        </m:r>
                      </m:e>
                      <m:sub>
                        <m:r>
                          <a:rPr lang="en-US" sz="2800" i="1" dirty="0">
                            <a:latin typeface="DejaVu Math TeX Gyre" panose="02000503000000000000" charset="0"/>
                            <a:cs typeface="DejaVu Math TeX Gyre" panose="02000503000000000000" charset="0"/>
                          </a:rPr>
                          <m:t>𝑥𝑖</m:t>
                        </m:r>
                      </m:sub>
                    </m:sSub>
                    <m:r>
                      <a:rPr lang="en-US" sz="2800" i="1" dirty="0">
                        <a:latin typeface="DejaVu Math TeX Gyre" panose="02000503000000000000" charset="0"/>
                        <a:ea typeface="宋体" charset="0"/>
                        <a:cs typeface="DejaVu Math TeX Gyre" panose="02000503000000000000" charset="0"/>
                      </a:rPr>
                      <m:t>=</m:t>
                    </m:r>
                    <m:f>
                      <m:fPr>
                        <m:ctrlPr>
                          <a:rPr lang="en-US" sz="2800" i="1" dirty="0">
                            <a:latin typeface="DejaVu Math TeX Gyre" panose="02000503000000000000" charset="0"/>
                            <a:cs typeface="DejaVu Math TeX Gyre" panose="02000503000000000000" charset="0"/>
                          </a:rPr>
                        </m:ctrlPr>
                      </m:fPr>
                      <m:num>
                        <m:r>
                          <a:rPr lang="en-US" sz="2800" i="1" dirty="0">
                            <a:latin typeface="DejaVu Math TeX Gyre" panose="02000503000000000000" charset="0"/>
                            <a:ea typeface="宋体" charset="0"/>
                            <a:cs typeface="DejaVu Math TeX Gyre" panose="02000503000000000000" charset="0"/>
                          </a:rPr>
                          <m:t>1</m:t>
                        </m:r>
                      </m:num>
                      <m:den>
                        <m:r>
                          <a:rPr lang="en-US" sz="2800" i="1" dirty="0">
                            <a:latin typeface="DejaVu Math TeX Gyre" panose="02000503000000000000" charset="0"/>
                            <a:cs typeface="DejaVu Math TeX Gyre" panose="02000503000000000000" charset="0"/>
                          </a:rPr>
                          <m:t>𝑘</m:t>
                        </m:r>
                      </m:den>
                    </m:f>
                    <m:r>
                      <a:rPr lang="en-US" sz="2800" i="1" dirty="0">
                        <a:latin typeface="DejaVu Math TeX Gyre" panose="02000503000000000000" charset="0"/>
                        <a:ea typeface="宋体" charset="0"/>
                        <a:cs typeface="DejaVu Math TeX Gyre" panose="02000503000000000000" charset="0"/>
                      </a:rPr>
                      <m:t> </m:t>
                    </m:r>
                    <m:nary>
                      <m:naryPr>
                        <m:chr m:val="∑"/>
                        <m:supHide m:val="on"/>
                        <m:ctrlPr>
                          <a:rPr lang="en-US" sz="2800" i="1" dirty="0">
                            <a:latin typeface="DejaVu Math TeX Gyre" panose="02000503000000000000" charset="0"/>
                            <a:cs typeface="DejaVu Math TeX Gyre" panose="02000503000000000000" charset="0"/>
                          </a:rPr>
                        </m:ctrlPr>
                      </m:naryPr>
                      <m:sub>
                        <m:r>
                          <a:rPr lang="en-US" sz="2800" i="1" dirty="0">
                            <a:latin typeface="DejaVu Math TeX Gyre" panose="02000503000000000000" charset="0"/>
                            <a:cs typeface="DejaVu Math TeX Gyre" panose="02000503000000000000" charset="0"/>
                          </a:rPr>
                          <m:t>𝑦</m:t>
                        </m:r>
                        <m:r>
                          <a:rPr lang="en-US" sz="2800" i="1" dirty="0">
                            <a:latin typeface="DejaVu Math TeX Gyre" panose="02000503000000000000" charset="0"/>
                            <a:ea typeface="宋体" charset="0"/>
                            <a:cs typeface="DejaVu Math TeX Gyre" panose="02000503000000000000" charset="0"/>
                          </a:rPr>
                          <m:t>∈</m:t>
                        </m:r>
                        <m:r>
                          <a:rPr lang="en-US" sz="2800" i="1" dirty="0">
                            <a:latin typeface="DejaVu Math TeX Gyre" panose="02000503000000000000" charset="0"/>
                            <a:cs typeface="DejaVu Math TeX Gyre" panose="02000503000000000000" charset="0"/>
                          </a:rPr>
                          <m:t>𝑁</m:t>
                        </m:r>
                      </m:sub>
                      <m:sup/>
                      <m:e>
                        <m:sSub>
                          <m:sSubPr>
                            <m:ctrlPr>
                              <a:rPr lang="en-US" sz="2800" i="1" dirty="0">
                                <a:latin typeface="DejaVu Math TeX Gyre" panose="02000503000000000000" charset="0"/>
                                <a:cs typeface="DejaVu Math TeX Gyre" panose="02000503000000000000" charset="0"/>
                              </a:rPr>
                            </m:ctrlPr>
                          </m:sSubPr>
                          <m:e>
                            <m:r>
                              <a:rPr lang="en-US" sz="2800" i="1" dirty="0">
                                <a:latin typeface="DejaVu Math TeX Gyre" panose="02000503000000000000" charset="0"/>
                                <a:cs typeface="DejaVu Math TeX Gyre" panose="02000503000000000000" charset="0"/>
                              </a:rPr>
                              <m:t>𝑟</m:t>
                            </m:r>
                          </m:e>
                          <m:sub>
                            <m:r>
                              <a:rPr lang="en-US" sz="2800" i="1" dirty="0">
                                <a:latin typeface="DejaVu Math TeX Gyre" panose="02000503000000000000" charset="0"/>
                                <a:cs typeface="DejaVu Math TeX Gyre" panose="02000503000000000000" charset="0"/>
                              </a:rPr>
                              <m:t>𝑦𝑖</m:t>
                            </m:r>
                          </m:sub>
                        </m:sSub>
                      </m:e>
                    </m:nary>
                  </m:oMath>
                </a14:m>
                <a:r>
                  <a:rPr lang="en-US" sz="2800" baseline="-25000" dirty="0"/>
                  <a:t>  </a:t>
                </a:r>
                <a:endParaRPr lang="en-US" sz="2800" baseline="-25000" dirty="0"/>
              </a:p>
              <a:p>
                <a:pPr lvl="1"/>
                <a:r>
                  <a:rPr lang="en-US" dirty="0"/>
                  <a:t>Even better: Rate i as the mean weighted by their similarity to me …</a:t>
                </a:r>
                <a:endParaRPr lang="en-US" i="1" dirty="0"/>
              </a:p>
              <a:p>
                <a:pPr marL="384175" lvl="2" indent="0">
                  <a:buNone/>
                </a:pPr>
                <a14:m>
                  <m:oMathPara xmlns:m="http://schemas.openxmlformats.org/officeDocument/2006/math">
                    <m:oMathParaPr>
                      <m:jc m:val="left"/>
                    </m:oMathParaPr>
                    <m:oMath xmlns:m="http://schemas.openxmlformats.org/officeDocument/2006/math">
                      <m:sSub>
                        <m:sSubPr>
                          <m:ctrlPr>
                            <a:rPr lang="en-US" sz="2400" i="1" dirty="0">
                              <a:latin typeface="DejaVu Math TeX Gyre" panose="02000503000000000000" charset="0"/>
                              <a:cs typeface="DejaVu Math TeX Gyre" panose="02000503000000000000" charset="0"/>
                            </a:rPr>
                          </m:ctrlPr>
                        </m:sSubPr>
                        <m:e>
                          <m:r>
                            <a:rPr lang="en-US" sz="2400" i="1" dirty="0">
                              <a:latin typeface="DejaVu Math TeX Gyre" panose="02000503000000000000" charset="0"/>
                              <a:ea typeface="宋体" charset="0"/>
                              <a:cs typeface="DejaVu Math TeX Gyre" panose="02000503000000000000" charset="0"/>
                            </a:rPr>
                            <m:t>    </m:t>
                          </m:r>
                          <m:r>
                            <a:rPr lang="en-US" sz="2400" i="1" dirty="0">
                              <a:latin typeface="DejaVu Math TeX Gyre" panose="02000503000000000000" charset="0"/>
                              <a:cs typeface="DejaVu Math TeX Gyre" panose="02000503000000000000" charset="0"/>
                            </a:rPr>
                            <m:t>𝑟</m:t>
                          </m:r>
                        </m:e>
                        <m:sub>
                          <m:r>
                            <a:rPr lang="en-US" sz="2400" i="1" dirty="0">
                              <a:latin typeface="DejaVu Math TeX Gyre" panose="02000503000000000000" charset="0"/>
                              <a:cs typeface="DejaVu Math TeX Gyre" panose="02000503000000000000" charset="0"/>
                            </a:rPr>
                            <m:t>𝑥𝑖</m:t>
                          </m:r>
                        </m:sub>
                      </m:sSub>
                      <m:r>
                        <a:rPr lang="en-US" sz="2400" i="1" dirty="0">
                          <a:latin typeface="DejaVu Math TeX Gyre" panose="02000503000000000000" charset="0"/>
                          <a:ea typeface="宋体" charset="0"/>
                          <a:cs typeface="DejaVu Math TeX Gyre" panose="02000503000000000000" charset="0"/>
                        </a:rPr>
                        <m:t>=</m:t>
                      </m:r>
                      <m:f>
                        <m:fPr>
                          <m:ctrlPr>
                            <a:rPr lang="en-US" sz="2400" i="1" dirty="0">
                              <a:latin typeface="DejaVu Math TeX Gyre" panose="02000503000000000000" charset="0"/>
                              <a:cs typeface="DejaVu Math TeX Gyre" panose="02000503000000000000" charset="0"/>
                            </a:rPr>
                          </m:ctrlPr>
                        </m:fPr>
                        <m:num>
                          <m:nary>
                            <m:naryPr>
                              <m:chr m:val="∑"/>
                              <m:supHide m:val="on"/>
                              <m:ctrlPr>
                                <a:rPr lang="en-US" sz="2400" i="1" dirty="0">
                                  <a:latin typeface="DejaVu Math TeX Gyre" panose="02000503000000000000" charset="0"/>
                                  <a:cs typeface="DejaVu Math TeX Gyre" panose="02000503000000000000" charset="0"/>
                                </a:rPr>
                              </m:ctrlPr>
                            </m:naryPr>
                            <m:sub>
                              <m:r>
                                <a:rPr lang="en-US" sz="2400" i="1" dirty="0">
                                  <a:latin typeface="DejaVu Math TeX Gyre" panose="02000503000000000000" charset="0"/>
                                  <a:cs typeface="DejaVu Math TeX Gyre" panose="02000503000000000000" charset="0"/>
                                </a:rPr>
                                <m:t>𝑦</m:t>
                              </m:r>
                              <m:r>
                                <a:rPr lang="en-US" sz="2400" i="1" dirty="0">
                                  <a:latin typeface="DejaVu Math TeX Gyre" panose="02000503000000000000" charset="0"/>
                                  <a:ea typeface="宋体" charset="0"/>
                                  <a:cs typeface="DejaVu Math TeX Gyre" panose="02000503000000000000" charset="0"/>
                                </a:rPr>
                                <m:t>∈</m:t>
                              </m:r>
                              <m:r>
                                <a:rPr lang="en-US" sz="2400" i="1" dirty="0">
                                  <a:latin typeface="DejaVu Math TeX Gyre" panose="02000503000000000000" charset="0"/>
                                  <a:cs typeface="DejaVu Math TeX Gyre" panose="02000503000000000000" charset="0"/>
                                </a:rPr>
                                <m:t>𝑁</m:t>
                              </m:r>
                            </m:sub>
                            <m:sup/>
                            <m:e>
                              <m:sSub>
                                <m:sSubPr>
                                  <m:ctrlPr>
                                    <a:rPr lang="en-US" sz="2400" i="1" dirty="0">
                                      <a:latin typeface="DejaVu Math TeX Gyre" panose="02000503000000000000" charset="0"/>
                                      <a:cs typeface="DejaVu Math TeX Gyre" panose="02000503000000000000" charset="0"/>
                                    </a:rPr>
                                  </m:ctrlPr>
                                </m:sSubPr>
                                <m:e>
                                  <m:r>
                                    <a:rPr lang="en-US" sz="2400" i="1" dirty="0">
                                      <a:latin typeface="DejaVu Math TeX Gyre" panose="02000503000000000000" charset="0"/>
                                      <a:cs typeface="DejaVu Math TeX Gyre" panose="02000503000000000000" charset="0"/>
                                    </a:rPr>
                                    <m:t>𝑠</m:t>
                                  </m:r>
                                </m:e>
                                <m:sub>
                                  <m:r>
                                    <a:rPr lang="en-US" sz="2400" i="1" dirty="0">
                                      <a:latin typeface="DejaVu Math TeX Gyre" panose="02000503000000000000" charset="0"/>
                                      <a:cs typeface="DejaVu Math TeX Gyre" panose="02000503000000000000" charset="0"/>
                                    </a:rPr>
                                    <m:t>𝑥𝑦</m:t>
                                  </m:r>
                                </m:sub>
                              </m:sSub>
                              <m:r>
                                <a:rPr lang="en-US" sz="2400" i="1" dirty="0">
                                  <a:latin typeface="DejaVu Math TeX Gyre" panose="02000503000000000000" charset="0"/>
                                  <a:ea typeface="宋体" charset="0"/>
                                  <a:cs typeface="DejaVu Math TeX Gyre" panose="02000503000000000000" charset="0"/>
                                </a:rPr>
                                <m:t> </m:t>
                              </m:r>
                              <m:sSub>
                                <m:sSubPr>
                                  <m:ctrlPr>
                                    <a:rPr lang="en-US" sz="2400" i="1" dirty="0">
                                      <a:latin typeface="DejaVu Math TeX Gyre" panose="02000503000000000000" charset="0"/>
                                      <a:cs typeface="DejaVu Math TeX Gyre" panose="02000503000000000000" charset="0"/>
                                    </a:rPr>
                                  </m:ctrlPr>
                                </m:sSubPr>
                                <m:e>
                                  <m:r>
                                    <a:rPr lang="en-US" sz="2400" i="1" dirty="0">
                                      <a:latin typeface="DejaVu Math TeX Gyre" panose="02000503000000000000" charset="0"/>
                                      <a:cs typeface="DejaVu Math TeX Gyre" panose="02000503000000000000" charset="0"/>
                                    </a:rPr>
                                    <m:t>𝑟</m:t>
                                  </m:r>
                                </m:e>
                                <m:sub>
                                  <m:r>
                                    <a:rPr lang="en-US" sz="2400" i="1" dirty="0">
                                      <a:latin typeface="DejaVu Math TeX Gyre" panose="02000503000000000000" charset="0"/>
                                      <a:cs typeface="DejaVu Math TeX Gyre" panose="02000503000000000000" charset="0"/>
                                    </a:rPr>
                                    <m:t>𝑦𝑖</m:t>
                                  </m:r>
                                </m:sub>
                              </m:sSub>
                            </m:e>
                          </m:nary>
                        </m:num>
                        <m:den>
                          <m:nary>
                            <m:naryPr>
                              <m:chr m:val="∑"/>
                              <m:supHide m:val="on"/>
                              <m:ctrlPr>
                                <a:rPr lang="en-US" sz="2400" i="1" dirty="0">
                                  <a:latin typeface="DejaVu Math TeX Gyre" panose="02000503000000000000" charset="0"/>
                                  <a:cs typeface="DejaVu Math TeX Gyre" panose="02000503000000000000" charset="0"/>
                                </a:rPr>
                              </m:ctrlPr>
                            </m:naryPr>
                            <m:sub>
                              <m:r>
                                <a:rPr lang="en-US" sz="2400" i="1" dirty="0">
                                  <a:latin typeface="DejaVu Math TeX Gyre" panose="02000503000000000000" charset="0"/>
                                  <a:cs typeface="DejaVu Math TeX Gyre" panose="02000503000000000000" charset="0"/>
                                </a:rPr>
                                <m:t>𝑦</m:t>
                              </m:r>
                              <m:r>
                                <a:rPr lang="en-US" sz="2400" i="1" dirty="0">
                                  <a:latin typeface="DejaVu Math TeX Gyre" panose="02000503000000000000" charset="0"/>
                                  <a:ea typeface="宋体" charset="0"/>
                                  <a:cs typeface="DejaVu Math TeX Gyre" panose="02000503000000000000" charset="0"/>
                                </a:rPr>
                                <m:t>∈</m:t>
                              </m:r>
                              <m:r>
                                <a:rPr lang="en-US" sz="2400" i="1" dirty="0">
                                  <a:latin typeface="DejaVu Math TeX Gyre" panose="02000503000000000000" charset="0"/>
                                  <a:cs typeface="DejaVu Math TeX Gyre" panose="02000503000000000000" charset="0"/>
                                </a:rPr>
                                <m:t>𝑁</m:t>
                              </m:r>
                            </m:sub>
                            <m:sup/>
                            <m:e>
                              <m:sSub>
                                <m:sSubPr>
                                  <m:ctrlPr>
                                    <a:rPr lang="en-US" sz="2400" i="1" dirty="0">
                                      <a:latin typeface="DejaVu Math TeX Gyre" panose="02000503000000000000" charset="0"/>
                                      <a:cs typeface="DejaVu Math TeX Gyre" panose="02000503000000000000" charset="0"/>
                                    </a:rPr>
                                  </m:ctrlPr>
                                </m:sSubPr>
                                <m:e>
                                  <m:r>
                                    <a:rPr lang="en-US" sz="2400" i="1" dirty="0">
                                      <a:latin typeface="DejaVu Math TeX Gyre" panose="02000503000000000000" charset="0"/>
                                      <a:cs typeface="DejaVu Math TeX Gyre" panose="02000503000000000000" charset="0"/>
                                    </a:rPr>
                                    <m:t>𝑠</m:t>
                                  </m:r>
                                </m:e>
                                <m:sub>
                                  <m:r>
                                    <a:rPr lang="en-US" sz="2400" i="1" dirty="0">
                                      <a:latin typeface="DejaVu Math TeX Gyre" panose="02000503000000000000" charset="0"/>
                                      <a:cs typeface="DejaVu Math TeX Gyre" panose="02000503000000000000" charset="0"/>
                                    </a:rPr>
                                    <m:t>𝑥𝑦</m:t>
                                  </m:r>
                                </m:sub>
                              </m:sSub>
                            </m:e>
                          </m:nary>
                        </m:den>
                      </m:f>
                    </m:oMath>
                  </m:oMathPara>
                </a14:m>
                <a:endParaRPr lang="en-US" sz="2200" i="1" dirty="0"/>
              </a:p>
              <a:p>
                <a:pPr lvl="1">
                  <a:buFont typeface="Arial" panose="020B0604020202090204" pitchFamily="34" charset="0"/>
                  <a:buChar char="•"/>
                </a:pPr>
                <a:r>
                  <a:rPr lang="en-US" sz="2600" b="1" dirty="0">
                    <a:solidFill>
                      <a:srgbClr val="008000"/>
                    </a:solidFill>
                  </a:rPr>
                  <a:t>Many other tricks possible…</a:t>
                </a:r>
                <a:endParaRPr lang="en-US" sz="2600" b="1" dirty="0">
                  <a:solidFill>
                    <a:srgbClr val="008000"/>
                  </a:solidFill>
                </a:endParaRPr>
              </a:p>
              <a:p>
                <a:pPr lvl="1" eaLnBrk="1" hangingPunct="1">
                  <a:buFont typeface="Wingdings" panose="05000000000000000000" pitchFamily="2" charset="2"/>
                  <a:buNone/>
                </a:pPr>
                <a:endParaRPr lang="en-US" dirty="0"/>
              </a:p>
              <a:p>
                <a:pPr lvl="1" eaLnBrk="1" hangingPunct="1"/>
                <a:endParaRPr lang="en-US" baseline="-25000" dirty="0"/>
              </a:p>
            </p:txBody>
          </p:sp>
        </mc:Choice>
        <mc:Fallback>
          <p:sp>
            <p:nvSpPr>
              <p:cNvPr id="35843" name="Rectangle 3"/>
              <p:cNvSpPr>
                <a:spLocks noRot="1" noChangeAspect="1" noMove="1" noResize="1" noEditPoints="1" noAdjustHandles="1" noChangeArrowheads="1" noChangeShapeType="1" noTextEdit="1"/>
              </p:cNvSpPr>
              <p:nvPr>
                <p:ph idx="1"/>
              </p:nvPr>
            </p:nvSpPr>
            <p:spPr>
              <a:xfrm>
                <a:off x="1024255" y="1524000"/>
                <a:ext cx="11396345" cy="4935855"/>
              </a:xfrm>
              <a:blipFill rotWithShape="1">
                <a:blip r:embed="rId1"/>
                <a:stretch>
                  <a:fillRect b="-11411"/>
                </a:stretch>
              </a:blipFill>
            </p:spPr>
            <p:txBody>
              <a:bodyPr/>
              <a:lstStyle/>
              <a:p>
                <a:r>
                  <a:rPr lang="zh-CN" altLang="en-US">
                    <a:noFill/>
                  </a:rPr>
                  <a:t> </a:t>
                </a:r>
              </a:p>
            </p:txBody>
          </p:sp>
        </mc:Fallback>
      </mc:AlternateContent>
      <p:sp>
        <p:nvSpPr>
          <p:cNvPr id="5" name="Slide Number Placeholder 4"/>
          <p:cNvSpPr>
            <a:spLocks noGrp="1"/>
          </p:cNvSpPr>
          <p:nvPr>
            <p:ph type="sldNum" sz="quarter" idx="12"/>
          </p:nvPr>
        </p:nvSpPr>
        <p:spPr>
          <a:xfrm>
            <a:off x="9461500" y="6430645"/>
            <a:ext cx="1066165" cy="447675"/>
          </a:xfrm>
        </p:spPr>
        <p:txBody>
          <a:bodyPr/>
          <a:lstStyle/>
          <a:p>
            <a:fld id="{19B12225-5612-419B-A8D5-4B8EEE4C217E}" type="slidenum">
              <a:rPr lang="en-US" sz="1200">
                <a:latin typeface="Times New Roman Regular" panose="02020503050405090304" charset="0"/>
                <a:cs typeface="Times New Roman Regular" panose="02020503050405090304" charset="0"/>
              </a:rPr>
            </a:fld>
            <a:endParaRPr lang="en-US" sz="1200">
              <a:latin typeface="Times New Roman Regular" panose="02020503050405090304" charset="0"/>
              <a:cs typeface="Times New Roman Regular" panose="02020503050405090304" charset="0"/>
            </a:endParaRPr>
          </a:p>
        </p:txBody>
      </p:sp>
      <mc:AlternateContent xmlns:mc="http://schemas.openxmlformats.org/markup-compatibility/2006">
        <mc:Choice xmlns:a14="http://schemas.microsoft.com/office/drawing/2010/main" Requires="a14">
          <p:sp>
            <p:nvSpPr>
              <p:cNvPr id="2" name="Rectangle 1"/>
              <p:cNvSpPr/>
              <p:nvPr/>
            </p:nvSpPr>
            <p:spPr>
              <a:xfrm>
                <a:off x="7221220" y="5178425"/>
                <a:ext cx="3306445" cy="874395"/>
              </a:xfrm>
              <a:prstGeom prst="rect">
                <a:avLst/>
              </a:prstGeom>
            </p:spPr>
            <p:txBody>
              <a:bodyPr wrap="square">
                <a:spAutoFit/>
              </a:bodyPr>
              <a:lstStyle/>
              <a:p>
                <a:r>
                  <a:rPr lang="en-US" sz="2400" b="1" dirty="0">
                    <a:solidFill>
                      <a:srgbClr val="008000"/>
                    </a:solidFill>
                    <a:latin typeface="Times New Roman Regular" panose="02020503050405090304" charset="0"/>
                    <a:cs typeface="Times New Roman Regular" panose="02020503050405090304" charset="0"/>
                  </a:rPr>
                  <a:t>Shorthand:</a:t>
                </a:r>
                <a:br>
                  <a:rPr lang="en-US" sz="2400" b="1" dirty="0">
                    <a:solidFill>
                      <a:srgbClr val="008000"/>
                    </a:solidFill>
                    <a:latin typeface="Times New Roman Regular" panose="02020503050405090304" charset="0"/>
                    <a:cs typeface="Times New Roman Regular" panose="02020503050405090304" charset="0"/>
                  </a:rPr>
                </a:br>
                <a:r>
                  <a:rPr lang="en-US" sz="2400" b="1" dirty="0">
                    <a:solidFill>
                      <a:srgbClr val="008000"/>
                    </a:solidFill>
                    <a:latin typeface="Times New Roman Regular" panose="02020503050405090304" charset="0"/>
                    <a:cs typeface="Times New Roman Regular" panose="02020503050405090304" charset="0"/>
                  </a:rPr>
                  <a:t> </a:t>
                </a:r>
                <a14:m>
                  <m:oMath xmlns:m="http://schemas.openxmlformats.org/officeDocument/2006/math">
                    <m:sSub>
                      <m:sSubPr>
                        <m:ctrlPr>
                          <a:rPr lang="en-US" sz="2400" b="1" i="1" dirty="0">
                            <a:solidFill>
                              <a:srgbClr val="008000"/>
                            </a:solidFill>
                            <a:latin typeface="DejaVu Math TeX Gyre" panose="02000503000000000000" charset="0"/>
                            <a:cs typeface="DejaVu Math TeX Gyre" panose="02000503000000000000" charset="0"/>
                          </a:rPr>
                        </m:ctrlPr>
                      </m:sSubPr>
                      <m:e>
                        <m:r>
                          <a:rPr lang="en-US" sz="2400" b="1" i="1" dirty="0">
                            <a:solidFill>
                              <a:srgbClr val="008000"/>
                            </a:solidFill>
                            <a:latin typeface="DejaVu Math TeX Gyre" panose="02000503000000000000" charset="0"/>
                            <a:cs typeface="DejaVu Math TeX Gyre" panose="02000503000000000000" charset="0"/>
                          </a:rPr>
                          <m:t>𝒔</m:t>
                        </m:r>
                      </m:e>
                      <m:sub>
                        <m:r>
                          <a:rPr lang="en-US" sz="2400" b="1" i="1" dirty="0">
                            <a:solidFill>
                              <a:srgbClr val="008000"/>
                            </a:solidFill>
                            <a:latin typeface="DejaVu Math TeX Gyre" panose="02000503000000000000" charset="0"/>
                            <a:cs typeface="DejaVu Math TeX Gyre" panose="02000503000000000000" charset="0"/>
                          </a:rPr>
                          <m:t>𝒙𝒚</m:t>
                        </m:r>
                      </m:sub>
                    </m:sSub>
                    <m:r>
                      <a:rPr lang="en-US" sz="2400" b="1" i="1" dirty="0">
                        <a:solidFill>
                          <a:srgbClr val="008000"/>
                        </a:solidFill>
                        <a:latin typeface="DejaVu Math TeX Gyre" panose="02000503000000000000" charset="0"/>
                        <a:ea typeface="宋体" charset="0"/>
                        <a:cs typeface="DejaVu Math TeX Gyre" panose="02000503000000000000" charset="0"/>
                      </a:rPr>
                      <m:t>=</m:t>
                    </m:r>
                    <m:r>
                      <a:rPr lang="en-US" sz="2400" b="1" i="1" dirty="0">
                        <a:solidFill>
                          <a:srgbClr val="008000"/>
                        </a:solidFill>
                        <a:latin typeface="DejaVu Math TeX Gyre" panose="02000503000000000000" charset="0"/>
                        <a:cs typeface="DejaVu Math TeX Gyre" panose="02000503000000000000" charset="0"/>
                      </a:rPr>
                      <m:t>𝒔𝒊𝒎</m:t>
                    </m:r>
                    <m:d>
                      <m:dPr>
                        <m:ctrlPr>
                          <a:rPr lang="en-US" sz="2400" b="1" i="1" dirty="0">
                            <a:solidFill>
                              <a:srgbClr val="008000"/>
                            </a:solidFill>
                            <a:latin typeface="DejaVu Math TeX Gyre" panose="02000503000000000000" charset="0"/>
                            <a:cs typeface="DejaVu Math TeX Gyre" panose="02000503000000000000" charset="0"/>
                          </a:rPr>
                        </m:ctrlPr>
                      </m:dPr>
                      <m:e>
                        <m:r>
                          <a:rPr lang="en-US" sz="2400" b="1" i="1" dirty="0">
                            <a:solidFill>
                              <a:srgbClr val="008000"/>
                            </a:solidFill>
                            <a:latin typeface="DejaVu Math TeX Gyre" panose="02000503000000000000" charset="0"/>
                            <a:cs typeface="DejaVu Math TeX Gyre" panose="02000503000000000000" charset="0"/>
                          </a:rPr>
                          <m:t>𝒙</m:t>
                        </m:r>
                        <m:r>
                          <a:rPr lang="en-US" sz="2400" b="1" i="1" dirty="0">
                            <a:solidFill>
                              <a:srgbClr val="008000"/>
                            </a:solidFill>
                            <a:latin typeface="DejaVu Math TeX Gyre" panose="02000503000000000000" charset="0"/>
                            <a:ea typeface="宋体" charset="0"/>
                            <a:cs typeface="DejaVu Math TeX Gyre" panose="02000503000000000000" charset="0"/>
                          </a:rPr>
                          <m:t>,</m:t>
                        </m:r>
                        <m:r>
                          <a:rPr lang="en-US" sz="2400" b="1" i="1" dirty="0">
                            <a:solidFill>
                              <a:srgbClr val="008000"/>
                            </a:solidFill>
                            <a:latin typeface="DejaVu Math TeX Gyre" panose="02000503000000000000" charset="0"/>
                            <a:cs typeface="DejaVu Math TeX Gyre" panose="02000503000000000000" charset="0"/>
                          </a:rPr>
                          <m:t>𝒚</m:t>
                        </m:r>
                      </m:e>
                    </m:d>
                  </m:oMath>
                </a14:m>
                <a:endParaRPr lang="en-US" sz="2400" b="1" dirty="0">
                  <a:solidFill>
                    <a:srgbClr val="008000"/>
                  </a:solidFill>
                  <a:latin typeface="Times New Roman Regular" panose="02020503050405090304" charset="0"/>
                  <a:cs typeface="Times New Roman Regular" panose="02020503050405090304" charset="0"/>
                </a:endParaRPr>
              </a:p>
            </p:txBody>
          </p:sp>
        </mc:Choice>
        <mc:Fallback>
          <p:sp>
            <p:nvSpPr>
              <p:cNvPr id="2" name="Rectangle 1"/>
              <p:cNvSpPr>
                <a:spLocks noRot="1" noChangeAspect="1" noMove="1" noResize="1" noEditPoints="1" noAdjustHandles="1" noChangeArrowheads="1" noChangeShapeType="1" noTextEdit="1"/>
              </p:cNvSpPr>
              <p:nvPr/>
            </p:nvSpPr>
            <p:spPr>
              <a:xfrm>
                <a:off x="7221220" y="5178425"/>
                <a:ext cx="3306445" cy="874395"/>
              </a:xfrm>
              <a:prstGeom prst="rect">
                <a:avLst/>
              </a:prstGeom>
              <a:blipFill rotWithShape="1">
                <a:blip r:embed="rId2"/>
                <a:stretch>
                  <a:fillRect/>
                </a:stretch>
              </a:blipFill>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84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584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584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584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5843">
                                            <p:txEl>
                                              <p:pRg st="7" end="7"/>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584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ctrTitle"/>
          </p:nvPr>
        </p:nvSpPr>
        <p:spPr>
          <a:xfrm>
            <a:off x="1905000" y="2128765"/>
            <a:ext cx="8610600" cy="1753082"/>
          </a:xfrm>
        </p:spPr>
        <p:txBody>
          <a:bodyPr>
            <a:noAutofit/>
          </a:bodyPr>
          <a:lstStyle/>
          <a:p>
            <a:r>
              <a:rPr lang="en-US" altLang="zh-CN" sz="4800" dirty="0">
                <a:latin typeface="Calibri"/>
                <a:ea typeface="MS PGothic" charset="0"/>
                <a:cs typeface="Calibri"/>
              </a:rPr>
              <a:t>Collaborative Filtering: Item-Item</a:t>
            </a:r>
            <a:endParaRPr lang="en-US" altLang="zh-CN" sz="4800" dirty="0">
              <a:latin typeface="Calibri"/>
              <a:ea typeface="MS PGothic" charset="0"/>
              <a:cs typeface="Calibri"/>
            </a:endParaRPr>
          </a:p>
        </p:txBody>
      </p:sp>
      <p:pic>
        <p:nvPicPr>
          <p:cNvPr id="7" name="Picture 6"/>
          <p:cNvPicPr>
            <a:picLocks noChangeAspect="1"/>
          </p:cNvPicPr>
          <p:nvPr/>
        </p:nvPicPr>
        <p:blipFill>
          <a:blip r:embed="rId1"/>
          <a:stretch>
            <a:fillRect/>
          </a:stretch>
        </p:blipFill>
        <p:spPr>
          <a:xfrm>
            <a:off x="4838595" y="4817141"/>
            <a:ext cx="2517130" cy="538423"/>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0662"/>
    </mc:Choice>
    <mc:Fallback>
      <p:transition spd="slow" advTm="10662"/>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16" name="Picture 16" descr="http://upload.moldova.org/IT/logos/youtube_logo.gif"/>
          <p:cNvPicPr>
            <a:picLocks noChangeAspect="1" noChangeArrowheads="1"/>
          </p:cNvPicPr>
          <p:nvPr/>
        </p:nvPicPr>
        <p:blipFill>
          <a:blip r:embed="rId1" cstate="print"/>
          <a:srcRect/>
          <a:stretch>
            <a:fillRect/>
          </a:stretch>
        </p:blipFill>
        <p:spPr bwMode="auto">
          <a:xfrm>
            <a:off x="6859363" y="2078675"/>
            <a:ext cx="1859155" cy="1859157"/>
          </a:xfrm>
          <a:prstGeom prst="rect">
            <a:avLst/>
          </a:prstGeom>
          <a:noFill/>
        </p:spPr>
      </p:pic>
      <p:sp>
        <p:nvSpPr>
          <p:cNvPr id="16386" name="Rectangle 2"/>
          <p:cNvSpPr>
            <a:spLocks noGrp="1" noChangeArrowheads="1"/>
          </p:cNvSpPr>
          <p:nvPr>
            <p:ph type="title"/>
          </p:nvPr>
        </p:nvSpPr>
        <p:spPr>
          <a:xfrm>
            <a:off x="1097287" y="-343779"/>
            <a:ext cx="8771803" cy="1450757"/>
          </a:xfrm>
        </p:spPr>
        <p:txBody>
          <a:bodyPr/>
          <a:lstStyle/>
          <a:p>
            <a:pPr eaLnBrk="1" hangingPunct="1"/>
            <a:r>
              <a:rPr lang="en-US" dirty="0"/>
              <a:t>Recommendations </a:t>
            </a:r>
            <a:endParaRPr lang="en-US" dirty="0"/>
          </a:p>
        </p:txBody>
      </p:sp>
      <p:sp>
        <p:nvSpPr>
          <p:cNvPr id="12" name="Date Placeholder 11"/>
          <p:cNvSpPr>
            <a:spLocks noGrp="1"/>
          </p:cNvSpPr>
          <p:nvPr>
            <p:ph type="dt" sz="half" idx="10"/>
          </p:nvPr>
        </p:nvSpPr>
        <p:spPr/>
        <p:txBody>
          <a:bodyPr/>
          <a:lstStyle/>
          <a:p>
            <a:fld id="{D368CF1F-A9CC-48D9-8DE3-74A3FF986941}" type="datetime1">
              <a:rPr lang="en-US" smtClean="0"/>
            </a:fld>
            <a:endParaRPr lang="en-US"/>
          </a:p>
        </p:txBody>
      </p:sp>
      <p:sp>
        <p:nvSpPr>
          <p:cNvPr id="13" name="Slide Number Placeholder 12"/>
          <p:cNvSpPr>
            <a:spLocks noGrp="1"/>
          </p:cNvSpPr>
          <p:nvPr>
            <p:ph type="sldNum" sz="quarter" idx="12"/>
          </p:nvPr>
        </p:nvSpPr>
        <p:spPr/>
        <p:txBody>
          <a:bodyPr/>
          <a:lstStyle/>
          <a:p>
            <a:fld id="{19B12225-5612-419B-A8D5-4B8EEE4C217E}" type="slidenum">
              <a:rPr lang="en-US" smtClean="0"/>
            </a:fld>
            <a:endParaRPr lang="en-US"/>
          </a:p>
        </p:txBody>
      </p:sp>
      <p:sp>
        <p:nvSpPr>
          <p:cNvPr id="16387" name="AutoShape 4"/>
          <p:cNvSpPr>
            <a:spLocks noChangeArrowheads="1"/>
          </p:cNvSpPr>
          <p:nvPr/>
        </p:nvSpPr>
        <p:spPr bwMode="auto">
          <a:xfrm>
            <a:off x="2362200" y="4648200"/>
            <a:ext cx="1371600" cy="1066800"/>
          </a:xfrm>
          <a:prstGeom prst="can">
            <a:avLst>
              <a:gd name="adj" fmla="val 25000"/>
            </a:avLst>
          </a:prstGeom>
          <a:solidFill>
            <a:srgbClr val="99CCFF"/>
          </a:solidFill>
          <a:ln w="9525">
            <a:solidFill>
              <a:schemeClr val="tx1"/>
            </a:solidFill>
            <a:round/>
          </a:ln>
        </p:spPr>
        <p:txBody>
          <a:bodyPr wrap="none" anchor="ctr"/>
          <a:lstStyle/>
          <a:p>
            <a:pPr algn="ctr"/>
            <a:r>
              <a:rPr lang="en-US" sz="2800" dirty="0">
                <a:latin typeface="Calibri" panose="020F0502020204030204" pitchFamily="34" charset="0"/>
                <a:cs typeface="Calibri" panose="020F0502020204030204" pitchFamily="34" charset="0"/>
              </a:rPr>
              <a:t>Items</a:t>
            </a:r>
            <a:endParaRPr lang="en-US" sz="2000" dirty="0">
              <a:latin typeface="Calibri" panose="020F0502020204030204" pitchFamily="34" charset="0"/>
              <a:cs typeface="Calibri" panose="020F0502020204030204" pitchFamily="34" charset="0"/>
            </a:endParaRPr>
          </a:p>
        </p:txBody>
      </p:sp>
      <p:pic>
        <p:nvPicPr>
          <p:cNvPr id="16388" name="Picture 5" descr="MCBS01705_0000[1]"/>
          <p:cNvPicPr>
            <a:picLocks noChangeAspect="1" noChangeArrowheads="1"/>
          </p:cNvPicPr>
          <p:nvPr/>
        </p:nvPicPr>
        <p:blipFill>
          <a:blip r:embed="rId2" cstate="print"/>
          <a:srcRect/>
          <a:stretch>
            <a:fillRect/>
          </a:stretch>
        </p:blipFill>
        <p:spPr bwMode="auto">
          <a:xfrm>
            <a:off x="2133600" y="1524000"/>
            <a:ext cx="1758950" cy="1773238"/>
          </a:xfrm>
          <a:prstGeom prst="rect">
            <a:avLst/>
          </a:prstGeom>
          <a:noFill/>
          <a:ln w="9525">
            <a:noFill/>
            <a:miter lim="800000"/>
            <a:headEnd/>
            <a:tailEnd/>
          </a:ln>
        </p:spPr>
      </p:pic>
      <p:grpSp>
        <p:nvGrpSpPr>
          <p:cNvPr id="2" name="Group 14"/>
          <p:cNvGrpSpPr/>
          <p:nvPr/>
        </p:nvGrpSpPr>
        <p:grpSpPr bwMode="auto">
          <a:xfrm>
            <a:off x="1219200" y="3276600"/>
            <a:ext cx="1447799" cy="1219200"/>
            <a:chOff x="288" y="1920"/>
            <a:chExt cx="912" cy="768"/>
          </a:xfrm>
        </p:grpSpPr>
        <p:sp>
          <p:nvSpPr>
            <p:cNvPr id="11273" name="AutoShape 9"/>
            <p:cNvSpPr>
              <a:spLocks noChangeArrowheads="1"/>
            </p:cNvSpPr>
            <p:nvPr/>
          </p:nvSpPr>
          <p:spPr bwMode="auto">
            <a:xfrm>
              <a:off x="1056" y="1920"/>
              <a:ext cx="144" cy="768"/>
            </a:xfrm>
            <a:prstGeom prst="downArrow">
              <a:avLst>
                <a:gd name="adj1" fmla="val 50000"/>
                <a:gd name="adj2" fmla="val 133333"/>
              </a:avLst>
            </a:prstGeom>
            <a:solidFill>
              <a:schemeClr val="accent1"/>
            </a:solidFill>
            <a:ln w="9525">
              <a:solidFill>
                <a:schemeClr val="tx1"/>
              </a:solidFill>
              <a:miter lim="800000"/>
            </a:ln>
            <a:effectLst/>
          </p:spPr>
          <p:txBody>
            <a:bodyPr vert="eaVert" wrap="none" anchor="ctr"/>
            <a:lstStyle/>
            <a:p>
              <a:endParaRPr lang="en-US" b="1">
                <a:effectLst>
                  <a:outerShdw blurRad="38100" dist="38100" dir="2700000" algn="tl">
                    <a:srgbClr val="FFFFFF"/>
                  </a:outerShdw>
                </a:effectLst>
                <a:latin typeface="Arial" panose="020B0604020202090204" pitchFamily="34" charset="0"/>
                <a:cs typeface="Arial" panose="020B0604020202090204" pitchFamily="34" charset="0"/>
              </a:endParaRPr>
            </a:p>
          </p:txBody>
        </p:sp>
        <p:sp>
          <p:nvSpPr>
            <p:cNvPr id="16395" name="Text Box 11"/>
            <p:cNvSpPr txBox="1">
              <a:spLocks noChangeArrowheads="1"/>
            </p:cNvSpPr>
            <p:nvPr/>
          </p:nvSpPr>
          <p:spPr bwMode="auto">
            <a:xfrm>
              <a:off x="288" y="2119"/>
              <a:ext cx="743" cy="330"/>
            </a:xfrm>
            <a:prstGeom prst="rect">
              <a:avLst/>
            </a:prstGeom>
            <a:noFill/>
            <a:ln w="9525">
              <a:noFill/>
              <a:miter lim="800000"/>
            </a:ln>
          </p:spPr>
          <p:txBody>
            <a:bodyPr wrap="none">
              <a:spAutoFit/>
            </a:bodyPr>
            <a:lstStyle/>
            <a:p>
              <a:r>
                <a:rPr lang="en-US" sz="2800" b="1" dirty="0">
                  <a:latin typeface="Calibri" panose="020F0502020204030204" pitchFamily="34" charset="0"/>
                  <a:cs typeface="Calibri" panose="020F0502020204030204" pitchFamily="34" charset="0"/>
                </a:rPr>
                <a:t>Search</a:t>
              </a:r>
              <a:endParaRPr lang="en-US" sz="2000" b="1" dirty="0">
                <a:latin typeface="Calibri" panose="020F0502020204030204" pitchFamily="34" charset="0"/>
                <a:cs typeface="Calibri" panose="020F0502020204030204" pitchFamily="34" charset="0"/>
              </a:endParaRPr>
            </a:p>
          </p:txBody>
        </p:sp>
      </p:grpSp>
      <p:grpSp>
        <p:nvGrpSpPr>
          <p:cNvPr id="3" name="Group 15"/>
          <p:cNvGrpSpPr/>
          <p:nvPr/>
        </p:nvGrpSpPr>
        <p:grpSpPr bwMode="auto">
          <a:xfrm>
            <a:off x="3200401" y="3276600"/>
            <a:ext cx="3257551" cy="1143000"/>
            <a:chOff x="1536" y="1920"/>
            <a:chExt cx="2052" cy="720"/>
          </a:xfrm>
        </p:grpSpPr>
        <p:sp>
          <p:nvSpPr>
            <p:cNvPr id="11274" name="AutoShape 10"/>
            <p:cNvSpPr>
              <a:spLocks noChangeArrowheads="1"/>
            </p:cNvSpPr>
            <p:nvPr/>
          </p:nvSpPr>
          <p:spPr bwMode="auto">
            <a:xfrm>
              <a:off x="1536" y="1920"/>
              <a:ext cx="144" cy="720"/>
            </a:xfrm>
            <a:prstGeom prst="upArrow">
              <a:avLst>
                <a:gd name="adj1" fmla="val 50000"/>
                <a:gd name="adj2" fmla="val 125000"/>
              </a:avLst>
            </a:prstGeom>
            <a:solidFill>
              <a:schemeClr val="accent1"/>
            </a:solidFill>
            <a:ln w="9525">
              <a:solidFill>
                <a:schemeClr val="tx1"/>
              </a:solidFill>
              <a:miter lim="800000"/>
            </a:ln>
            <a:effectLst/>
          </p:spPr>
          <p:txBody>
            <a:bodyPr vert="eaVert" wrap="none" anchor="ctr"/>
            <a:lstStyle/>
            <a:p>
              <a:endParaRPr lang="en-US" b="1">
                <a:effectLst>
                  <a:outerShdw blurRad="38100" dist="38100" dir="2700000" algn="tl">
                    <a:srgbClr val="FFFFFF"/>
                  </a:outerShdw>
                </a:effectLst>
                <a:latin typeface="Arial" panose="020B0604020202090204" pitchFamily="34" charset="0"/>
                <a:cs typeface="Arial" panose="020B0604020202090204" pitchFamily="34" charset="0"/>
              </a:endParaRPr>
            </a:p>
          </p:txBody>
        </p:sp>
        <p:sp>
          <p:nvSpPr>
            <p:cNvPr id="16393" name="Text Box 12"/>
            <p:cNvSpPr txBox="1">
              <a:spLocks noChangeArrowheads="1"/>
            </p:cNvSpPr>
            <p:nvPr/>
          </p:nvSpPr>
          <p:spPr bwMode="auto">
            <a:xfrm>
              <a:off x="1718" y="2119"/>
              <a:ext cx="1870" cy="330"/>
            </a:xfrm>
            <a:prstGeom prst="rect">
              <a:avLst/>
            </a:prstGeom>
            <a:noFill/>
            <a:ln w="9525">
              <a:noFill/>
              <a:miter lim="800000"/>
            </a:ln>
          </p:spPr>
          <p:txBody>
            <a:bodyPr wrap="none">
              <a:spAutoFit/>
            </a:bodyPr>
            <a:lstStyle/>
            <a:p>
              <a:r>
                <a:rPr lang="en-US" sz="2800" b="1" dirty="0">
                  <a:latin typeface="Calibri" panose="020F0502020204030204" pitchFamily="34" charset="0"/>
                  <a:cs typeface="Calibri" panose="020F0502020204030204" pitchFamily="34" charset="0"/>
                </a:rPr>
                <a:t>Recommendations</a:t>
              </a:r>
              <a:endParaRPr lang="en-US" sz="2800" b="1" dirty="0">
                <a:latin typeface="Calibri" panose="020F0502020204030204" pitchFamily="34" charset="0"/>
                <a:cs typeface="Calibri" panose="020F0502020204030204" pitchFamily="34" charset="0"/>
              </a:endParaRPr>
            </a:p>
          </p:txBody>
        </p:sp>
      </p:grpSp>
      <p:sp>
        <p:nvSpPr>
          <p:cNvPr id="16391" name="Text Box 13"/>
          <p:cNvSpPr txBox="1">
            <a:spLocks noChangeArrowheads="1"/>
          </p:cNvSpPr>
          <p:nvPr/>
        </p:nvSpPr>
        <p:spPr bwMode="auto">
          <a:xfrm>
            <a:off x="3838324" y="4833431"/>
            <a:ext cx="2801280" cy="830997"/>
          </a:xfrm>
          <a:prstGeom prst="rect">
            <a:avLst/>
          </a:prstGeom>
          <a:noFill/>
          <a:ln w="9525">
            <a:noFill/>
            <a:miter lim="800000"/>
          </a:ln>
        </p:spPr>
        <p:txBody>
          <a:bodyPr wrap="none">
            <a:spAutoFit/>
          </a:bodyPr>
          <a:lstStyle/>
          <a:p>
            <a:r>
              <a:rPr lang="en-US" sz="2400" dirty="0">
                <a:latin typeface="Calibri" panose="020F0502020204030204" pitchFamily="34" charset="0"/>
                <a:cs typeface="Calibri" panose="020F0502020204030204" pitchFamily="34" charset="0"/>
              </a:rPr>
              <a:t>Products, web sites, </a:t>
            </a:r>
            <a:br>
              <a:rPr lang="en-US" sz="2400" dirty="0">
                <a:latin typeface="Calibri" panose="020F0502020204030204" pitchFamily="34" charset="0"/>
                <a:cs typeface="Calibri" panose="020F0502020204030204" pitchFamily="34" charset="0"/>
              </a:rPr>
            </a:br>
            <a:r>
              <a:rPr lang="en-US" sz="2400" dirty="0">
                <a:latin typeface="Calibri" panose="020F0502020204030204" pitchFamily="34" charset="0"/>
                <a:cs typeface="Calibri" panose="020F0502020204030204" pitchFamily="34" charset="0"/>
              </a:rPr>
              <a:t>blogs, news items, </a:t>
            </a:r>
            <a:r>
              <a:rPr lang="en-US" sz="2000" dirty="0">
                <a:latin typeface="Arial" panose="020B0604020202090204" pitchFamily="34" charset="0"/>
                <a:cs typeface="Arial" panose="020B0604020202090204" pitchFamily="34" charset="0"/>
              </a:rPr>
              <a:t>…</a:t>
            </a:r>
            <a:endParaRPr lang="en-US" sz="2000" dirty="0">
              <a:latin typeface="Arial" panose="020B0604020202090204" pitchFamily="34" charset="0"/>
              <a:cs typeface="Arial" panose="020B0604020202090204" pitchFamily="34" charset="0"/>
            </a:endParaRPr>
          </a:p>
        </p:txBody>
      </p:sp>
      <p:pic>
        <p:nvPicPr>
          <p:cNvPr id="51204" name="Picture 4" descr="Pandora Logo"/>
          <p:cNvPicPr>
            <a:picLocks noChangeAspect="1" noChangeArrowheads="1"/>
          </p:cNvPicPr>
          <p:nvPr/>
        </p:nvPicPr>
        <p:blipFill>
          <a:blip r:embed="rId3" cstate="print"/>
          <a:srcRect/>
          <a:stretch>
            <a:fillRect/>
          </a:stretch>
        </p:blipFill>
        <p:spPr bwMode="auto">
          <a:xfrm>
            <a:off x="10443312" y="4886970"/>
            <a:ext cx="1161972" cy="1161974"/>
          </a:xfrm>
          <a:prstGeom prst="rect">
            <a:avLst/>
          </a:prstGeom>
          <a:noFill/>
        </p:spPr>
      </p:pic>
      <p:pic>
        <p:nvPicPr>
          <p:cNvPr id="51214" name="Picture 14" descr="http://blog.ithenticate.com/wp-content/uploads/2010/11/google-news-logo.png"/>
          <p:cNvPicPr>
            <a:picLocks noChangeAspect="1" noChangeArrowheads="1"/>
          </p:cNvPicPr>
          <p:nvPr/>
        </p:nvPicPr>
        <p:blipFill>
          <a:blip r:embed="rId4" cstate="print"/>
          <a:srcRect/>
          <a:stretch>
            <a:fillRect/>
          </a:stretch>
        </p:blipFill>
        <p:spPr bwMode="auto">
          <a:xfrm>
            <a:off x="7207053" y="3443384"/>
            <a:ext cx="2178699" cy="1452466"/>
          </a:xfrm>
          <a:prstGeom prst="rect">
            <a:avLst/>
          </a:prstGeom>
          <a:noFill/>
        </p:spPr>
      </p:pic>
      <p:pic>
        <p:nvPicPr>
          <p:cNvPr id="26" name="Picture 25"/>
          <p:cNvPicPr>
            <a:picLocks noChangeAspect="1"/>
          </p:cNvPicPr>
          <p:nvPr/>
        </p:nvPicPr>
        <p:blipFill>
          <a:blip r:embed="rId5"/>
          <a:stretch>
            <a:fillRect/>
          </a:stretch>
        </p:blipFill>
        <p:spPr>
          <a:xfrm>
            <a:off x="10407868" y="3115729"/>
            <a:ext cx="1534774" cy="1534774"/>
          </a:xfrm>
          <a:prstGeom prst="rect">
            <a:avLst/>
          </a:prstGeom>
        </p:spPr>
      </p:pic>
      <p:pic>
        <p:nvPicPr>
          <p:cNvPr id="5" name="Picture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996556" y="4251199"/>
            <a:ext cx="1549297" cy="1549297"/>
          </a:xfrm>
          <a:prstGeom prst="rect">
            <a:avLst/>
          </a:prstGeom>
        </p:spPr>
      </p:pic>
      <p:pic>
        <p:nvPicPr>
          <p:cNvPr id="6" name="Picture 5" descr="A picture containing text, sign&#10;&#10;Description automatically generated"/>
          <p:cNvPicPr>
            <a:picLocks noChangeAspect="1"/>
          </p:cNvPicPr>
          <p:nvPr/>
        </p:nvPicPr>
        <p:blipFill>
          <a:blip r:embed="rId7"/>
          <a:stretch>
            <a:fillRect/>
          </a:stretch>
        </p:blipFill>
        <p:spPr>
          <a:xfrm>
            <a:off x="10237204" y="1172029"/>
            <a:ext cx="1661851" cy="1565833"/>
          </a:xfrm>
          <a:prstGeom prst="rect">
            <a:avLst/>
          </a:prstGeom>
        </p:spPr>
      </p:pic>
      <p:pic>
        <p:nvPicPr>
          <p:cNvPr id="10" name="Graphic 9"/>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172661" y="5062398"/>
            <a:ext cx="3253522" cy="755282"/>
          </a:xfrm>
          <a:prstGeom prst="rect">
            <a:avLst/>
          </a:prstGeom>
        </p:spPr>
      </p:pic>
      <p:pic>
        <p:nvPicPr>
          <p:cNvPr id="51222" name="Picture 22" descr="http://blog.hubspot.com/Portals/249/images/amazon_logo.gif"/>
          <p:cNvPicPr>
            <a:picLocks noChangeAspect="1" noChangeArrowheads="1"/>
          </p:cNvPicPr>
          <p:nvPr/>
        </p:nvPicPr>
        <p:blipFill>
          <a:blip r:embed="rId10" cstate="print"/>
          <a:srcRect/>
          <a:stretch>
            <a:fillRect/>
          </a:stretch>
        </p:blipFill>
        <p:spPr bwMode="auto">
          <a:xfrm>
            <a:off x="5853258" y="1501580"/>
            <a:ext cx="2969954" cy="1102421"/>
          </a:xfrm>
          <a:prstGeom prst="rect">
            <a:avLst/>
          </a:prstGeom>
          <a:noFill/>
        </p:spPr>
      </p:pic>
      <p:pic>
        <p:nvPicPr>
          <p:cNvPr id="8" name="Picture 7" descr="Icon&#10;&#10;Description automatically generated"/>
          <p:cNvPicPr>
            <a:picLocks noChangeAspect="1"/>
          </p:cNvPicPr>
          <p:nvPr/>
        </p:nvPicPr>
        <p:blipFill>
          <a:blip r:embed="rId11"/>
          <a:stretch>
            <a:fillRect/>
          </a:stretch>
        </p:blipFill>
        <p:spPr>
          <a:xfrm>
            <a:off x="8635804" y="1105544"/>
            <a:ext cx="1534774" cy="1019448"/>
          </a:xfrm>
          <a:prstGeom prst="rect">
            <a:avLst/>
          </a:prstGeom>
        </p:spPr>
      </p:pic>
      <p:pic>
        <p:nvPicPr>
          <p:cNvPr id="51206" name="Picture 6" descr="http://scrapetv.com/News/News%20Pages/Business/images-5/netflix-logo.jpg"/>
          <p:cNvPicPr>
            <a:picLocks noChangeAspect="1" noChangeArrowheads="1"/>
          </p:cNvPicPr>
          <p:nvPr/>
        </p:nvPicPr>
        <p:blipFill>
          <a:blip r:embed="rId12" cstate="print"/>
          <a:srcRect/>
          <a:stretch>
            <a:fillRect/>
          </a:stretch>
        </p:blipFill>
        <p:spPr bwMode="auto">
          <a:xfrm>
            <a:off x="8927906" y="2160893"/>
            <a:ext cx="1515406" cy="1515406"/>
          </a:xfrm>
          <a:prstGeom prst="rect">
            <a:avLst/>
          </a:prstGeom>
          <a:noFill/>
        </p:spPr>
      </p:pic>
      <p:pic>
        <p:nvPicPr>
          <p:cNvPr id="17" name="Picture 16" descr="Logo, company name&#10;&#10;Description automatically generated"/>
          <p:cNvPicPr>
            <a:picLocks noChangeAspect="1"/>
          </p:cNvPicPr>
          <p:nvPr/>
        </p:nvPicPr>
        <p:blipFill>
          <a:blip r:embed="rId13"/>
          <a:stretch>
            <a:fillRect/>
          </a:stretch>
        </p:blipFill>
        <p:spPr>
          <a:xfrm>
            <a:off x="9848750" y="47551"/>
            <a:ext cx="1661851" cy="124742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122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121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120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120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121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a:xfrm>
            <a:off x="116205" y="267970"/>
            <a:ext cx="11626850" cy="865505"/>
          </a:xfrm>
        </p:spPr>
        <p:txBody>
          <a:bodyPr>
            <a:normAutofit fontScale="90000"/>
          </a:bodyPr>
          <a:lstStyle/>
          <a:p>
            <a:pPr eaLnBrk="1" hangingPunct="1"/>
            <a:r>
              <a:rPr lang="en-US" dirty="0"/>
              <a:t>Collaborative Filtering Version 2:</a:t>
            </a:r>
            <a:br>
              <a:rPr lang="en-US" dirty="0"/>
            </a:br>
            <a:r>
              <a:rPr lang="en-US" dirty="0"/>
              <a:t>Item-Item Collaborative Filtering</a:t>
            </a:r>
            <a:endParaRPr lang="en-US" dirty="0"/>
          </a:p>
        </p:txBody>
      </p:sp>
      <p:sp>
        <p:nvSpPr>
          <p:cNvPr id="38915" name="Rectangle 3"/>
          <p:cNvSpPr>
            <a:spLocks noGrp="1" noChangeArrowheads="1"/>
          </p:cNvSpPr>
          <p:nvPr>
            <p:ph idx="1"/>
          </p:nvPr>
        </p:nvSpPr>
        <p:spPr>
          <a:xfrm>
            <a:off x="1430774" y="1295400"/>
            <a:ext cx="10761226" cy="5334000"/>
          </a:xfrm>
        </p:spPr>
        <p:txBody>
          <a:bodyPr>
            <a:normAutofit/>
          </a:bodyPr>
          <a:lstStyle/>
          <a:p>
            <a:pPr eaLnBrk="1" hangingPunct="1"/>
            <a:r>
              <a:rPr lang="en-US" sz="2800" b="1" dirty="0"/>
              <a:t>So far:</a:t>
            </a:r>
            <a:r>
              <a:rPr lang="en-US" sz="2800" dirty="0"/>
              <a:t> </a:t>
            </a:r>
            <a:r>
              <a:rPr lang="en-US" sz="2800" b="1" dirty="0">
                <a:solidFill>
                  <a:srgbClr val="0000FF"/>
                </a:solidFill>
              </a:rPr>
              <a:t>User-user collaborative filtering</a:t>
            </a:r>
            <a:endParaRPr lang="en-US" sz="2800" b="1" dirty="0">
              <a:solidFill>
                <a:srgbClr val="0000FF"/>
              </a:solidFill>
            </a:endParaRPr>
          </a:p>
          <a:p>
            <a:pPr eaLnBrk="1" hangingPunct="1"/>
            <a:r>
              <a:rPr lang="en-US" sz="2800" b="1" dirty="0">
                <a:solidFill>
                  <a:srgbClr val="061CFF"/>
                </a:solidFill>
              </a:rPr>
              <a:t>Alternate view that often works better</a:t>
            </a:r>
            <a:r>
              <a:rPr lang="en-US" sz="2800" b="1" dirty="0">
                <a:solidFill>
                  <a:srgbClr val="D60093"/>
                </a:solidFill>
              </a:rPr>
              <a:t>: </a:t>
            </a:r>
            <a:r>
              <a:rPr lang="en-US" sz="2800" b="1" dirty="0"/>
              <a:t>Item-item</a:t>
            </a:r>
            <a:endParaRPr lang="en-US" sz="2800" b="1" dirty="0"/>
          </a:p>
          <a:p>
            <a:pPr lvl="1" eaLnBrk="1" hangingPunct="1"/>
            <a:r>
              <a:rPr lang="en-US" sz="2400" dirty="0"/>
              <a:t>For item </a:t>
            </a:r>
            <a:r>
              <a:rPr lang="en-US" sz="2400" b="1" i="1" dirty="0" err="1"/>
              <a:t>i</a:t>
            </a:r>
            <a:r>
              <a:rPr lang="en-US" sz="2400" dirty="0"/>
              <a:t>, find other similar items</a:t>
            </a:r>
            <a:endParaRPr lang="en-US" sz="2400" dirty="0"/>
          </a:p>
          <a:p>
            <a:pPr lvl="1" eaLnBrk="1" hangingPunct="1"/>
            <a:r>
              <a:rPr lang="en-US" sz="2400" dirty="0"/>
              <a:t>Estimate rating for item </a:t>
            </a:r>
            <a:r>
              <a:rPr lang="en-US" sz="2400" b="1" i="1" dirty="0" err="1"/>
              <a:t>i</a:t>
            </a:r>
            <a:r>
              <a:rPr lang="en-US" sz="2400" dirty="0"/>
              <a:t> based on ratings for those similar items</a:t>
            </a:r>
            <a:endParaRPr lang="en-US" sz="2400" dirty="0"/>
          </a:p>
          <a:p>
            <a:pPr lvl="1" eaLnBrk="1" hangingPunct="1"/>
            <a:r>
              <a:rPr lang="en-US" sz="2400" dirty="0"/>
              <a:t>Can use same similarity metrics and prediction functions as in user-user model</a:t>
            </a:r>
            <a:endParaRPr lang="en-US" sz="2400" dirty="0"/>
          </a:p>
          <a:p>
            <a:pPr lvl="1" eaLnBrk="1" hangingPunct="1"/>
            <a:r>
              <a:rPr lang="en-US" sz="2400" dirty="0"/>
              <a:t>"Rate </a:t>
            </a:r>
            <a:r>
              <a:rPr lang="en-US" sz="2400" dirty="0" err="1"/>
              <a:t>i</a:t>
            </a:r>
            <a:r>
              <a:rPr lang="en-US" sz="2400" dirty="0"/>
              <a:t> as the mean of my ratings for other items, weighted by their similarity to </a:t>
            </a:r>
            <a:r>
              <a:rPr lang="en-US" sz="2400" dirty="0" err="1"/>
              <a:t>i</a:t>
            </a:r>
            <a:r>
              <a:rPr lang="en-US" sz="2400" dirty="0"/>
              <a:t>"</a:t>
            </a:r>
            <a:endParaRPr lang="en-US" sz="2400" dirty="0"/>
          </a:p>
        </p:txBody>
      </p:sp>
      <p:graphicFrame>
        <p:nvGraphicFramePr>
          <p:cNvPr id="7" name="Object 4"/>
          <p:cNvGraphicFramePr>
            <a:graphicFrameLocks noChangeAspect="1"/>
          </p:cNvGraphicFramePr>
          <p:nvPr/>
        </p:nvGraphicFramePr>
        <p:xfrm>
          <a:off x="1295400" y="4572001"/>
          <a:ext cx="3927913" cy="1725613"/>
        </p:xfrm>
        <a:graphic>
          <a:graphicData uri="http://schemas.openxmlformats.org/presentationml/2006/ole">
            <mc:AlternateContent xmlns:mc="http://schemas.openxmlformats.org/markup-compatibility/2006">
              <mc:Choice xmlns:v="urn:schemas-microsoft-com:vml" Requires="v">
                <p:oleObj spid="_x0000_s2123" name="Equation" r:id="rId1" imgW="29870400" imgH="13106400" progId="Equation.3">
                  <p:embed/>
                </p:oleObj>
              </mc:Choice>
              <mc:Fallback>
                <p:oleObj name="Equation" r:id="rId1" imgW="29870400" imgH="13106400" progId="Equation.3">
                  <p:embed/>
                  <p:pic>
                    <p:nvPicPr>
                      <p:cNvPr id="0" name="Object 4"/>
                      <p:cNvPicPr>
                        <a:picLocks noChangeAspect="1" noChangeArrowheads="1"/>
                      </p:cNvPicPr>
                      <p:nvPr/>
                    </p:nvPicPr>
                    <p:blipFill>
                      <a:blip r:embed="rId2"/>
                      <a:srcRect/>
                      <a:stretch>
                        <a:fillRect/>
                      </a:stretch>
                    </p:blipFill>
                    <p:spPr bwMode="auto">
                      <a:xfrm>
                        <a:off x="1295400" y="4572001"/>
                        <a:ext cx="3927913" cy="1725613"/>
                      </a:xfrm>
                      <a:prstGeom prst="rect">
                        <a:avLst/>
                      </a:prstGeom>
                      <a:noFill/>
                      <a:ln w="28575">
                        <a:solidFill>
                          <a:srgbClr val="0000FF"/>
                        </a:solidFill>
                      </a:ln>
                    </p:spPr>
                  </p:pic>
                </p:oleObj>
              </mc:Fallback>
            </mc:AlternateContent>
          </a:graphicData>
        </a:graphic>
      </p:graphicFrame>
      <p:sp>
        <p:nvSpPr>
          <p:cNvPr id="8" name="TextBox 7"/>
          <p:cNvSpPr txBox="1"/>
          <p:nvPr/>
        </p:nvSpPr>
        <p:spPr>
          <a:xfrm>
            <a:off x="5589074" y="5065761"/>
            <a:ext cx="6602926" cy="1200329"/>
          </a:xfrm>
          <a:prstGeom prst="rect">
            <a:avLst/>
          </a:prstGeom>
          <a:noFill/>
        </p:spPr>
        <p:txBody>
          <a:bodyPr wrap="square" rtlCol="0">
            <a:spAutoFit/>
          </a:bodyPr>
          <a:lstStyle/>
          <a:p>
            <a:pPr algn="just"/>
            <a:r>
              <a:rPr lang="en-US" sz="2400" b="1" i="1" dirty="0">
                <a:solidFill>
                  <a:srgbClr val="008000"/>
                </a:solidFill>
                <a:latin typeface="Arial" panose="020B0604020202090204" pitchFamily="34" charset="0"/>
                <a:cs typeface="Arial" panose="020B0604020202090204" pitchFamily="34" charset="0"/>
              </a:rPr>
              <a:t>N(</a:t>
            </a:r>
            <a:r>
              <a:rPr lang="en-US" sz="2400" b="1" i="1" dirty="0" err="1">
                <a:solidFill>
                  <a:srgbClr val="008000"/>
                </a:solidFill>
                <a:latin typeface="Arial" panose="020B0604020202090204" pitchFamily="34" charset="0"/>
                <a:cs typeface="Arial" panose="020B0604020202090204" pitchFamily="34" charset="0"/>
              </a:rPr>
              <a:t>i;x</a:t>
            </a:r>
            <a:r>
              <a:rPr lang="en-US" sz="2400" b="1" i="1" dirty="0">
                <a:solidFill>
                  <a:srgbClr val="008000"/>
                </a:solidFill>
                <a:latin typeface="Arial" panose="020B0604020202090204" pitchFamily="34" charset="0"/>
                <a:cs typeface="Arial" panose="020B0604020202090204" pitchFamily="34" charset="0"/>
              </a:rPr>
              <a:t>)</a:t>
            </a:r>
            <a:r>
              <a:rPr lang="en-US" sz="2400" i="1" dirty="0">
                <a:solidFill>
                  <a:srgbClr val="008000"/>
                </a:solidFill>
                <a:latin typeface="Arial" panose="020B0604020202090204" pitchFamily="34" charset="0"/>
                <a:cs typeface="Arial" panose="020B0604020202090204" pitchFamily="34" charset="0"/>
              </a:rPr>
              <a:t>…</a:t>
            </a:r>
            <a:r>
              <a:rPr lang="en-US" sz="2400" dirty="0">
                <a:solidFill>
                  <a:srgbClr val="008000"/>
                </a:solidFill>
                <a:latin typeface="Arial" panose="020B0604020202090204" pitchFamily="34" charset="0"/>
                <a:cs typeface="Arial" panose="020B0604020202090204" pitchFamily="34" charset="0"/>
              </a:rPr>
              <a:t>set of items rated by </a:t>
            </a:r>
            <a:r>
              <a:rPr lang="en-US" sz="2400" b="1" i="1" dirty="0">
                <a:solidFill>
                  <a:srgbClr val="008000"/>
                </a:solidFill>
                <a:latin typeface="Arial" panose="020B0604020202090204" pitchFamily="34" charset="0"/>
                <a:cs typeface="Arial" panose="020B0604020202090204" pitchFamily="34" charset="0"/>
              </a:rPr>
              <a:t>x </a:t>
            </a:r>
            <a:r>
              <a:rPr lang="en-US" sz="2400" i="1" dirty="0">
                <a:solidFill>
                  <a:srgbClr val="008000"/>
                </a:solidFill>
                <a:latin typeface="Arial" panose="020B0604020202090204" pitchFamily="34" charset="0"/>
                <a:cs typeface="Arial" panose="020B0604020202090204" pitchFamily="34" charset="0"/>
              </a:rPr>
              <a:t>and</a:t>
            </a:r>
            <a:r>
              <a:rPr lang="en-US" sz="2400" b="1" i="1" dirty="0">
                <a:solidFill>
                  <a:srgbClr val="008000"/>
                </a:solidFill>
                <a:latin typeface="Arial" panose="020B0604020202090204" pitchFamily="34" charset="0"/>
                <a:cs typeface="Arial" panose="020B0604020202090204" pitchFamily="34" charset="0"/>
              </a:rPr>
              <a:t> </a:t>
            </a:r>
            <a:r>
              <a:rPr lang="en-US" sz="2400" dirty="0">
                <a:solidFill>
                  <a:srgbClr val="008000"/>
                </a:solidFill>
                <a:latin typeface="Arial" panose="020B0604020202090204" pitchFamily="34" charset="0"/>
                <a:cs typeface="Arial" panose="020B0604020202090204" pitchFamily="34" charset="0"/>
              </a:rPr>
              <a:t>similar to</a:t>
            </a:r>
            <a:r>
              <a:rPr lang="en-US" sz="2400" b="1" dirty="0">
                <a:solidFill>
                  <a:srgbClr val="008000"/>
                </a:solidFill>
                <a:latin typeface="Arial" panose="020B0604020202090204" pitchFamily="34" charset="0"/>
                <a:cs typeface="Arial" panose="020B0604020202090204" pitchFamily="34" charset="0"/>
              </a:rPr>
              <a:t> </a:t>
            </a:r>
            <a:r>
              <a:rPr lang="en-US" sz="2400" b="1" i="1" dirty="0" err="1">
                <a:solidFill>
                  <a:srgbClr val="008000"/>
                </a:solidFill>
                <a:latin typeface="Arial" panose="020B0604020202090204" pitchFamily="34" charset="0"/>
                <a:cs typeface="Arial" panose="020B0604020202090204" pitchFamily="34" charset="0"/>
              </a:rPr>
              <a:t>i</a:t>
            </a:r>
            <a:endParaRPr lang="en-US" sz="2400" b="1" i="1" dirty="0">
              <a:solidFill>
                <a:srgbClr val="008000"/>
              </a:solidFill>
              <a:latin typeface="Arial" panose="020B0604020202090204" pitchFamily="34" charset="0"/>
              <a:cs typeface="Arial" panose="020B0604020202090204" pitchFamily="34" charset="0"/>
            </a:endParaRPr>
          </a:p>
          <a:p>
            <a:pPr algn="just"/>
            <a:r>
              <a:rPr lang="en-US" sz="2400" b="1" i="1" dirty="0" err="1">
                <a:solidFill>
                  <a:srgbClr val="008000"/>
                </a:solidFill>
                <a:latin typeface="Arial" panose="020B0604020202090204" pitchFamily="34" charset="0"/>
                <a:cs typeface="Arial" panose="020B0604020202090204" pitchFamily="34" charset="0"/>
              </a:rPr>
              <a:t>s</a:t>
            </a:r>
            <a:r>
              <a:rPr lang="en-US" sz="2400" b="1" i="1" baseline="-25000" dirty="0" err="1">
                <a:solidFill>
                  <a:srgbClr val="008000"/>
                </a:solidFill>
                <a:latin typeface="Arial" panose="020B0604020202090204" pitchFamily="34" charset="0"/>
                <a:cs typeface="Arial" panose="020B0604020202090204" pitchFamily="34" charset="0"/>
              </a:rPr>
              <a:t>ij</a:t>
            </a:r>
            <a:r>
              <a:rPr lang="en-US" sz="2400" dirty="0">
                <a:solidFill>
                  <a:srgbClr val="008000"/>
                </a:solidFill>
                <a:latin typeface="Arial" panose="020B0604020202090204" pitchFamily="34" charset="0"/>
                <a:cs typeface="Arial" panose="020B0604020202090204" pitchFamily="34" charset="0"/>
              </a:rPr>
              <a:t>… similarity of items </a:t>
            </a:r>
            <a:r>
              <a:rPr lang="en-US" sz="2400" b="1" i="1" dirty="0" err="1">
                <a:solidFill>
                  <a:srgbClr val="008000"/>
                </a:solidFill>
                <a:latin typeface="Arial" panose="020B0604020202090204" pitchFamily="34" charset="0"/>
                <a:cs typeface="Arial" panose="020B0604020202090204" pitchFamily="34" charset="0"/>
              </a:rPr>
              <a:t>i</a:t>
            </a:r>
            <a:r>
              <a:rPr lang="en-US" sz="2400" i="1" dirty="0">
                <a:solidFill>
                  <a:srgbClr val="008000"/>
                </a:solidFill>
                <a:latin typeface="Arial" panose="020B0604020202090204" pitchFamily="34" charset="0"/>
                <a:cs typeface="Arial" panose="020B0604020202090204" pitchFamily="34" charset="0"/>
              </a:rPr>
              <a:t> </a:t>
            </a:r>
            <a:r>
              <a:rPr lang="en-US" sz="2400" dirty="0">
                <a:solidFill>
                  <a:srgbClr val="008000"/>
                </a:solidFill>
                <a:latin typeface="Arial" panose="020B0604020202090204" pitchFamily="34" charset="0"/>
                <a:cs typeface="Arial" panose="020B0604020202090204" pitchFamily="34" charset="0"/>
              </a:rPr>
              <a:t>and </a:t>
            </a:r>
            <a:r>
              <a:rPr lang="en-US" sz="2400" b="1" i="1" dirty="0">
                <a:solidFill>
                  <a:srgbClr val="008000"/>
                </a:solidFill>
                <a:latin typeface="Arial" panose="020B0604020202090204" pitchFamily="34" charset="0"/>
                <a:cs typeface="Arial" panose="020B0604020202090204" pitchFamily="34" charset="0"/>
              </a:rPr>
              <a:t>j</a:t>
            </a:r>
            <a:endParaRPr lang="en-US" sz="2400" b="1" i="1" dirty="0">
              <a:solidFill>
                <a:srgbClr val="008000"/>
              </a:solidFill>
              <a:latin typeface="Arial" panose="020B0604020202090204" pitchFamily="34" charset="0"/>
              <a:cs typeface="Arial" panose="020B0604020202090204" pitchFamily="34" charset="0"/>
            </a:endParaRPr>
          </a:p>
          <a:p>
            <a:pPr algn="just"/>
            <a:r>
              <a:rPr lang="en-US" sz="2400" b="1" i="1" dirty="0" err="1">
                <a:solidFill>
                  <a:srgbClr val="008000"/>
                </a:solidFill>
                <a:latin typeface="Arial" panose="020B0604020202090204" pitchFamily="34" charset="0"/>
                <a:cs typeface="Arial" panose="020B0604020202090204" pitchFamily="34" charset="0"/>
              </a:rPr>
              <a:t>r</a:t>
            </a:r>
            <a:r>
              <a:rPr lang="en-US" sz="2400" b="1" i="1" baseline="-25000" dirty="0" err="1">
                <a:solidFill>
                  <a:srgbClr val="008000"/>
                </a:solidFill>
                <a:latin typeface="Arial" panose="020B0604020202090204" pitchFamily="34" charset="0"/>
                <a:cs typeface="Arial" panose="020B0604020202090204" pitchFamily="34" charset="0"/>
              </a:rPr>
              <a:t>xj</a:t>
            </a:r>
            <a:r>
              <a:rPr lang="en-US" sz="2400" i="1" dirty="0">
                <a:solidFill>
                  <a:srgbClr val="008000"/>
                </a:solidFill>
                <a:latin typeface="Arial" panose="020B0604020202090204" pitchFamily="34" charset="0"/>
                <a:cs typeface="Arial" panose="020B0604020202090204" pitchFamily="34" charset="0"/>
              </a:rPr>
              <a:t>…</a:t>
            </a:r>
            <a:r>
              <a:rPr lang="en-US" sz="2400" dirty="0">
                <a:solidFill>
                  <a:srgbClr val="008000"/>
                </a:solidFill>
                <a:latin typeface="Arial" panose="020B0604020202090204" pitchFamily="34" charset="0"/>
                <a:cs typeface="Arial" panose="020B0604020202090204" pitchFamily="34" charset="0"/>
              </a:rPr>
              <a:t>rating of user </a:t>
            </a:r>
            <a:r>
              <a:rPr lang="en-US" sz="2400" b="1" i="1" dirty="0">
                <a:solidFill>
                  <a:srgbClr val="008000"/>
                </a:solidFill>
                <a:latin typeface="Arial" panose="020B0604020202090204" pitchFamily="34" charset="0"/>
                <a:cs typeface="Arial" panose="020B0604020202090204" pitchFamily="34" charset="0"/>
              </a:rPr>
              <a:t>x</a:t>
            </a:r>
            <a:r>
              <a:rPr lang="en-US" sz="2400" dirty="0">
                <a:solidFill>
                  <a:srgbClr val="008000"/>
                </a:solidFill>
                <a:latin typeface="Arial" panose="020B0604020202090204" pitchFamily="34" charset="0"/>
                <a:cs typeface="Arial" panose="020B0604020202090204" pitchFamily="34" charset="0"/>
              </a:rPr>
              <a:t> on item </a:t>
            </a:r>
            <a:r>
              <a:rPr lang="en-US" sz="2400" b="1" i="1" dirty="0">
                <a:solidFill>
                  <a:srgbClr val="008000"/>
                </a:solidFill>
                <a:latin typeface="Arial" panose="020B0604020202090204" pitchFamily="34" charset="0"/>
                <a:cs typeface="Arial" panose="020B0604020202090204" pitchFamily="34" charset="0"/>
              </a:rPr>
              <a:t>j</a:t>
            </a:r>
            <a:endParaRPr lang="en-US" sz="2400" b="1" i="1" dirty="0">
              <a:solidFill>
                <a:srgbClr val="008000"/>
              </a:solidFill>
              <a:latin typeface="Arial" panose="020B0604020202090204" pitchFamily="34" charset="0"/>
              <a:cs typeface="Arial" panose="020B0604020202090204" pitchFamily="34" charset="0"/>
            </a:endParaRPr>
          </a:p>
        </p:txBody>
      </p:sp>
      <p:sp>
        <p:nvSpPr>
          <p:cNvPr id="2" name="Rectangle 1"/>
          <p:cNvSpPr/>
          <p:nvPr/>
        </p:nvSpPr>
        <p:spPr>
          <a:xfrm>
            <a:off x="4478774" y="4876801"/>
            <a:ext cx="152400" cy="1889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ooter Placeholder 14"/>
          <p:cNvSpPr txBox="1"/>
          <p:nvPr/>
        </p:nvSpPr>
        <p:spPr>
          <a:xfrm>
            <a:off x="1761159" y="6569074"/>
            <a:ext cx="8991600" cy="288926"/>
          </a:xfrm>
          <a:prstGeom prst="rect">
            <a:avLst/>
          </a:prstGeom>
        </p:spPr>
        <p:txBody>
          <a:bodyPr vert="horz" lIns="91440" tIns="45720" rIns="91440" bIns="45720" rtlCol="0" anchor="ctr"/>
          <a:lstStyle>
            <a:defPPr>
              <a:defRPr lang="en-US"/>
            </a:defPPr>
            <a:lvl1pPr algn="ctr" rtl="0" fontAlgn="base">
              <a:spcBef>
                <a:spcPct val="0"/>
              </a:spcBef>
              <a:spcAft>
                <a:spcPct val="0"/>
              </a:spcAft>
              <a:defRPr sz="675" kern="1200" cap="all" baseline="0">
                <a:solidFill>
                  <a:srgbClr val="FFFFFF"/>
                </a:solidFill>
                <a:latin typeface="Times New Roman" panose="02020503050405090304" charset="0"/>
                <a:ea typeface="MS PGothic" charset="0"/>
                <a:cs typeface="MS PGothic" charset="0"/>
              </a:defRPr>
            </a:lvl1pPr>
            <a:lvl2pPr marL="457200" algn="l" rtl="0" fontAlgn="base">
              <a:spcBef>
                <a:spcPct val="0"/>
              </a:spcBef>
              <a:spcAft>
                <a:spcPct val="0"/>
              </a:spcAft>
              <a:defRPr sz="1600" kern="1200">
                <a:solidFill>
                  <a:schemeClr val="tx1"/>
                </a:solidFill>
                <a:latin typeface="Times New Roman" panose="02020503050405090304" charset="0"/>
                <a:ea typeface="MS PGothic" charset="0"/>
                <a:cs typeface="MS PGothic" charset="0"/>
              </a:defRPr>
            </a:lvl2pPr>
            <a:lvl3pPr marL="914400" algn="l" rtl="0" fontAlgn="base">
              <a:spcBef>
                <a:spcPct val="0"/>
              </a:spcBef>
              <a:spcAft>
                <a:spcPct val="0"/>
              </a:spcAft>
              <a:defRPr sz="1600" kern="1200">
                <a:solidFill>
                  <a:schemeClr val="tx1"/>
                </a:solidFill>
                <a:latin typeface="Times New Roman" panose="02020503050405090304" charset="0"/>
                <a:ea typeface="MS PGothic" charset="0"/>
                <a:cs typeface="MS PGothic" charset="0"/>
              </a:defRPr>
            </a:lvl3pPr>
            <a:lvl4pPr marL="1371600" algn="l" rtl="0" fontAlgn="base">
              <a:spcBef>
                <a:spcPct val="0"/>
              </a:spcBef>
              <a:spcAft>
                <a:spcPct val="0"/>
              </a:spcAft>
              <a:defRPr sz="1600" kern="1200">
                <a:solidFill>
                  <a:schemeClr val="tx1"/>
                </a:solidFill>
                <a:latin typeface="Times New Roman" panose="02020503050405090304" charset="0"/>
                <a:ea typeface="MS PGothic" charset="0"/>
                <a:cs typeface="MS PGothic" charset="0"/>
              </a:defRPr>
            </a:lvl4pPr>
            <a:lvl5pPr marL="1828800" algn="l" rtl="0" fontAlgn="base">
              <a:spcBef>
                <a:spcPct val="0"/>
              </a:spcBef>
              <a:spcAft>
                <a:spcPct val="0"/>
              </a:spcAft>
              <a:defRPr sz="1600" kern="1200">
                <a:solidFill>
                  <a:schemeClr val="tx1"/>
                </a:solidFill>
                <a:latin typeface="Times New Roman" panose="02020503050405090304" charset="0"/>
                <a:ea typeface="MS PGothic" charset="0"/>
                <a:cs typeface="MS PGothic" charset="0"/>
              </a:defRPr>
            </a:lvl5pPr>
            <a:lvl6pPr marL="2286000" algn="l" defTabSz="457200" rtl="0" eaLnBrk="1" latinLnBrk="0" hangingPunct="1">
              <a:defRPr sz="1600" kern="1200">
                <a:solidFill>
                  <a:schemeClr val="tx1"/>
                </a:solidFill>
                <a:latin typeface="Times New Roman" panose="02020503050405090304" charset="0"/>
                <a:ea typeface="MS PGothic" charset="0"/>
                <a:cs typeface="MS PGothic" charset="0"/>
              </a:defRPr>
            </a:lvl6pPr>
            <a:lvl7pPr marL="2743200" algn="l" defTabSz="457200" rtl="0" eaLnBrk="1" latinLnBrk="0" hangingPunct="1">
              <a:defRPr sz="1600" kern="1200">
                <a:solidFill>
                  <a:schemeClr val="tx1"/>
                </a:solidFill>
                <a:latin typeface="Times New Roman" panose="02020503050405090304" charset="0"/>
                <a:ea typeface="MS PGothic" charset="0"/>
                <a:cs typeface="MS PGothic" charset="0"/>
              </a:defRPr>
            </a:lvl7pPr>
            <a:lvl8pPr marL="3200400" algn="l" defTabSz="457200" rtl="0" eaLnBrk="1" latinLnBrk="0" hangingPunct="1">
              <a:defRPr sz="1600" kern="1200">
                <a:solidFill>
                  <a:schemeClr val="tx1"/>
                </a:solidFill>
                <a:latin typeface="Times New Roman" panose="02020503050405090304" charset="0"/>
                <a:ea typeface="MS PGothic" charset="0"/>
                <a:cs typeface="MS PGothic" charset="0"/>
              </a:defRPr>
            </a:lvl8pPr>
            <a:lvl9pPr marL="3657600" algn="l" defTabSz="457200" rtl="0" eaLnBrk="1" latinLnBrk="0" hangingPunct="1">
              <a:defRPr sz="1600" kern="1200">
                <a:solidFill>
                  <a:schemeClr val="tx1"/>
                </a:solidFill>
                <a:latin typeface="Times New Roman" panose="02020503050405090304" charset="0"/>
                <a:ea typeface="MS PGothic" charset="0"/>
                <a:cs typeface="MS PGothic" charset="0"/>
              </a:defRPr>
            </a:lvl9pPr>
          </a:lstStyle>
          <a:p>
            <a:r>
              <a:rPr lang="en-US" sz="1200" cap="none" dirty="0">
                <a:solidFill>
                  <a:schemeClr val="tx1"/>
                </a:solidFill>
              </a:rPr>
              <a:t>Slides adapted from  Jure </a:t>
            </a:r>
            <a:r>
              <a:rPr lang="en-US" sz="1200" cap="none" dirty="0" err="1">
                <a:solidFill>
                  <a:schemeClr val="tx1"/>
                </a:solidFill>
              </a:rPr>
              <a:t>Leskovec</a:t>
            </a:r>
            <a:r>
              <a:rPr lang="en-US" sz="1200" cap="none" dirty="0">
                <a:solidFill>
                  <a:schemeClr val="tx1"/>
                </a:solidFill>
              </a:rPr>
              <a:t>, CS246 and J. </a:t>
            </a:r>
            <a:r>
              <a:rPr lang="en-US" sz="1200" cap="none" dirty="0" err="1">
                <a:solidFill>
                  <a:schemeClr val="tx1"/>
                </a:solidFill>
              </a:rPr>
              <a:t>Leskovec</a:t>
            </a:r>
            <a:r>
              <a:rPr lang="en-US" sz="1200" cap="none" dirty="0">
                <a:solidFill>
                  <a:schemeClr val="tx1"/>
                </a:solidFill>
              </a:rPr>
              <a:t>, A. Rajaraman, J. Ullman: </a:t>
            </a:r>
            <a:r>
              <a:rPr lang="en-US" sz="1200" i="1" cap="none" dirty="0">
                <a:solidFill>
                  <a:schemeClr val="tx1"/>
                </a:solidFill>
              </a:rPr>
              <a:t>Mining of Massive Datasets</a:t>
            </a:r>
            <a:endParaRPr lang="en-US" sz="1200" cap="none" dirty="0">
              <a:solidFill>
                <a:schemeClr val="tx1"/>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a:xfrm>
            <a:off x="1981200" y="0"/>
            <a:ext cx="8229600" cy="1143000"/>
          </a:xfrm>
        </p:spPr>
        <p:txBody>
          <a:bodyPr>
            <a:normAutofit/>
          </a:bodyPr>
          <a:lstStyle/>
          <a:p>
            <a:r>
              <a:rPr lang="en-US" dirty="0"/>
              <a:t>Item-Item CF (|N|=2)</a:t>
            </a:r>
            <a:endParaRPr lang="en-US" dirty="0"/>
          </a:p>
        </p:txBody>
      </p:sp>
      <p:sp>
        <p:nvSpPr>
          <p:cNvPr id="13" name="Date Placeholder 12"/>
          <p:cNvSpPr>
            <a:spLocks noGrp="1"/>
          </p:cNvSpPr>
          <p:nvPr>
            <p:ph type="dt" sz="half" idx="10"/>
          </p:nvPr>
        </p:nvSpPr>
        <p:spPr/>
        <p:txBody>
          <a:bodyPr/>
          <a:lstStyle/>
          <a:p>
            <a:fld id="{1DD57617-0CDD-4E7A-A57F-A6643A5932BF}" type="datetime1">
              <a:rPr lang="en-US" smtClean="0"/>
            </a:fld>
            <a:endParaRPr lang="en-US"/>
          </a:p>
        </p:txBody>
      </p:sp>
      <p:sp>
        <p:nvSpPr>
          <p:cNvPr id="14" name="Slide Number Placeholder 13"/>
          <p:cNvSpPr>
            <a:spLocks noGrp="1"/>
          </p:cNvSpPr>
          <p:nvPr>
            <p:ph type="sldNum" sz="quarter" idx="12"/>
          </p:nvPr>
        </p:nvSpPr>
        <p:spPr/>
        <p:txBody>
          <a:bodyPr/>
          <a:lstStyle/>
          <a:p>
            <a:fld id="{19B12225-5612-419B-A8D5-4B8EEE4C217E}" type="slidenum">
              <a:rPr lang="en-US" smtClean="0"/>
            </a:fld>
            <a:endParaRPr lang="en-US"/>
          </a:p>
        </p:txBody>
      </p:sp>
      <p:graphicFrame>
        <p:nvGraphicFramePr>
          <p:cNvPr id="12680" name="Group 392"/>
          <p:cNvGraphicFramePr>
            <a:graphicFrameLocks noGrp="1"/>
          </p:cNvGraphicFramePr>
          <p:nvPr/>
        </p:nvGraphicFramePr>
        <p:xfrm>
          <a:off x="2682875" y="1608138"/>
          <a:ext cx="6604000" cy="4056066"/>
        </p:xfrm>
        <a:graphic>
          <a:graphicData uri="http://schemas.openxmlformats.org/drawingml/2006/table">
            <a:tbl>
              <a:tblPr/>
              <a:tblGrid>
                <a:gridCol w="508000"/>
                <a:gridCol w="508000"/>
                <a:gridCol w="508000"/>
                <a:gridCol w="508000"/>
                <a:gridCol w="508000"/>
                <a:gridCol w="508000"/>
                <a:gridCol w="508000"/>
                <a:gridCol w="508000"/>
                <a:gridCol w="508000"/>
                <a:gridCol w="508000"/>
                <a:gridCol w="508000"/>
                <a:gridCol w="508000"/>
                <a:gridCol w="508000"/>
              </a:tblGrid>
              <a:tr h="579438">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dirty="0">
                          <a:ln>
                            <a:noFill/>
                          </a:ln>
                          <a:solidFill>
                            <a:schemeClr val="tx1"/>
                          </a:solidFill>
                          <a:effectLst/>
                          <a:latin typeface="Arial" panose="020B0604020202090204" pitchFamily="34" charset="0"/>
                          <a:cs typeface="Arial" panose="020B0604020202090204" pitchFamily="34" charset="0"/>
                        </a:rPr>
                        <a:t>12</a:t>
                      </a:r>
                      <a:endParaRPr kumimoji="0" lang="en-US" sz="2000" b="0" i="0" u="none" strike="noStrike" cap="none" normalizeH="0" baseline="0" dirty="0">
                        <a:ln>
                          <a:noFill/>
                        </a:ln>
                        <a:solidFill>
                          <a:schemeClr val="tx1"/>
                        </a:solidFill>
                        <a:effectLst/>
                        <a:latin typeface="Arial" panose="020B0604020202090204" pitchFamily="34" charset="0"/>
                        <a:cs typeface="Arial" panose="020B0604020202090204" pitchFamily="34" charset="0"/>
                      </a:endParaRPr>
                    </a:p>
                  </a:txBody>
                  <a:tcPr horzOverflow="overflow">
                    <a:lnL cap="flat">
                      <a:noFill/>
                    </a:lnL>
                    <a:lnR w="12700" cap="flat" cmpd="sng" algn="ctr">
                      <a:solidFill>
                        <a:schemeClr val="tx1"/>
                      </a:solidFill>
                      <a:prstDash val="solid"/>
                      <a:round/>
                      <a:headEnd type="none" w="med" len="med"/>
                      <a:tailEnd type="none" w="med" len="med"/>
                    </a:lnR>
                    <a:lnT cap="fla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a:ln>
                            <a:noFill/>
                          </a:ln>
                          <a:solidFill>
                            <a:schemeClr val="tx1"/>
                          </a:solidFill>
                          <a:effectLst/>
                          <a:latin typeface="Arial" panose="020B0604020202090204" pitchFamily="34" charset="0"/>
                          <a:cs typeface="Arial" panose="020B0604020202090204" pitchFamily="34" charset="0"/>
                        </a:rPr>
                        <a:t>11</a:t>
                      </a:r>
                      <a:endParaRPr kumimoji="0" lang="en-US" sz="2000" b="0" i="0" u="none" strike="noStrike" cap="none" normalizeH="0" baseline="0">
                        <a:ln>
                          <a:noFill/>
                        </a:ln>
                        <a:solidFill>
                          <a:schemeClr val="tx1"/>
                        </a:solidFill>
                        <a:effectLst/>
                        <a:latin typeface="Arial" panose="020B0604020202090204" pitchFamily="34" charset="0"/>
                        <a:cs typeface="Arial" panose="020B060402020209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cap="fla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a:ln>
                            <a:noFill/>
                          </a:ln>
                          <a:solidFill>
                            <a:schemeClr val="tx1"/>
                          </a:solidFill>
                          <a:effectLst/>
                          <a:latin typeface="Arial" panose="020B0604020202090204" pitchFamily="34" charset="0"/>
                          <a:cs typeface="Arial" panose="020B0604020202090204" pitchFamily="34" charset="0"/>
                        </a:rPr>
                        <a:t>10</a:t>
                      </a:r>
                      <a:endParaRPr kumimoji="0" lang="en-US" sz="2000" b="0" i="0" u="none" strike="noStrike" cap="none" normalizeH="0" baseline="0">
                        <a:ln>
                          <a:noFill/>
                        </a:ln>
                        <a:solidFill>
                          <a:schemeClr val="tx1"/>
                        </a:solidFill>
                        <a:effectLst/>
                        <a:latin typeface="Arial" panose="020B0604020202090204" pitchFamily="34" charset="0"/>
                        <a:cs typeface="Arial" panose="020B060402020209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cap="fla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a:ln>
                            <a:noFill/>
                          </a:ln>
                          <a:solidFill>
                            <a:schemeClr val="tx1"/>
                          </a:solidFill>
                          <a:effectLst/>
                          <a:latin typeface="Arial" panose="020B0604020202090204" pitchFamily="34" charset="0"/>
                          <a:cs typeface="Arial" panose="020B0604020202090204" pitchFamily="34" charset="0"/>
                        </a:rPr>
                        <a:t>9</a:t>
                      </a:r>
                      <a:endParaRPr kumimoji="0" lang="en-US" sz="2000" b="0" i="0" u="none" strike="noStrike" cap="none" normalizeH="0" baseline="0">
                        <a:ln>
                          <a:noFill/>
                        </a:ln>
                        <a:solidFill>
                          <a:schemeClr val="tx1"/>
                        </a:solidFill>
                        <a:effectLst/>
                        <a:latin typeface="Arial" panose="020B0604020202090204" pitchFamily="34" charset="0"/>
                        <a:cs typeface="Arial" panose="020B060402020209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cap="fla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a:ln>
                            <a:noFill/>
                          </a:ln>
                          <a:solidFill>
                            <a:schemeClr val="tx1"/>
                          </a:solidFill>
                          <a:effectLst/>
                          <a:latin typeface="Arial" panose="020B0604020202090204" pitchFamily="34" charset="0"/>
                          <a:cs typeface="Arial" panose="020B0604020202090204" pitchFamily="34" charset="0"/>
                        </a:rPr>
                        <a:t>8</a:t>
                      </a:r>
                      <a:endParaRPr kumimoji="0" lang="en-US" sz="2000" b="0" i="0" u="none" strike="noStrike" cap="none" normalizeH="0" baseline="0">
                        <a:ln>
                          <a:noFill/>
                        </a:ln>
                        <a:solidFill>
                          <a:schemeClr val="tx1"/>
                        </a:solidFill>
                        <a:effectLst/>
                        <a:latin typeface="Arial" panose="020B0604020202090204" pitchFamily="34" charset="0"/>
                        <a:cs typeface="Arial" panose="020B060402020209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cap="fla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a:ln>
                            <a:noFill/>
                          </a:ln>
                          <a:solidFill>
                            <a:schemeClr val="tx1"/>
                          </a:solidFill>
                          <a:effectLst/>
                          <a:latin typeface="Arial" panose="020B0604020202090204" pitchFamily="34" charset="0"/>
                          <a:cs typeface="Arial" panose="020B0604020202090204" pitchFamily="34" charset="0"/>
                        </a:rPr>
                        <a:t>7</a:t>
                      </a:r>
                      <a:endParaRPr kumimoji="0" lang="en-US" sz="2000" b="0" i="0" u="none" strike="noStrike" cap="none" normalizeH="0" baseline="0">
                        <a:ln>
                          <a:noFill/>
                        </a:ln>
                        <a:solidFill>
                          <a:schemeClr val="tx1"/>
                        </a:solidFill>
                        <a:effectLst/>
                        <a:latin typeface="Arial" panose="020B0604020202090204" pitchFamily="34" charset="0"/>
                        <a:cs typeface="Arial" panose="020B060402020209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cap="fla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a:ln>
                            <a:noFill/>
                          </a:ln>
                          <a:solidFill>
                            <a:schemeClr val="tx1"/>
                          </a:solidFill>
                          <a:effectLst/>
                          <a:latin typeface="Arial" panose="020B0604020202090204" pitchFamily="34" charset="0"/>
                          <a:cs typeface="Arial" panose="020B0604020202090204" pitchFamily="34" charset="0"/>
                        </a:rPr>
                        <a:t>6</a:t>
                      </a:r>
                      <a:endParaRPr kumimoji="0" lang="en-US" sz="2000" b="0" i="0" u="none" strike="noStrike" cap="none" normalizeH="0" baseline="0">
                        <a:ln>
                          <a:noFill/>
                        </a:ln>
                        <a:solidFill>
                          <a:schemeClr val="tx1"/>
                        </a:solidFill>
                        <a:effectLst/>
                        <a:latin typeface="Arial" panose="020B0604020202090204" pitchFamily="34" charset="0"/>
                        <a:cs typeface="Arial" panose="020B060402020209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cap="fla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a:ln>
                            <a:noFill/>
                          </a:ln>
                          <a:solidFill>
                            <a:schemeClr val="tx1"/>
                          </a:solidFill>
                          <a:effectLst/>
                          <a:latin typeface="Arial" panose="020B0604020202090204" pitchFamily="34" charset="0"/>
                          <a:cs typeface="Arial" panose="020B0604020202090204" pitchFamily="34" charset="0"/>
                        </a:rPr>
                        <a:t>5</a:t>
                      </a:r>
                      <a:endParaRPr kumimoji="0" lang="en-US" sz="2000" b="0" i="0" u="none" strike="noStrike" cap="none" normalizeH="0" baseline="0">
                        <a:ln>
                          <a:noFill/>
                        </a:ln>
                        <a:solidFill>
                          <a:schemeClr val="tx1"/>
                        </a:solidFill>
                        <a:effectLst/>
                        <a:latin typeface="Arial" panose="020B0604020202090204" pitchFamily="34" charset="0"/>
                        <a:cs typeface="Arial" panose="020B060402020209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cap="fla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a:ln>
                            <a:noFill/>
                          </a:ln>
                          <a:solidFill>
                            <a:schemeClr val="tx1"/>
                          </a:solidFill>
                          <a:effectLst/>
                          <a:latin typeface="Arial" panose="020B0604020202090204" pitchFamily="34" charset="0"/>
                          <a:cs typeface="Arial" panose="020B0604020202090204" pitchFamily="34" charset="0"/>
                        </a:rPr>
                        <a:t>4</a:t>
                      </a:r>
                      <a:endParaRPr kumimoji="0" lang="en-US" sz="2000" b="0" i="0" u="none" strike="noStrike" cap="none" normalizeH="0" baseline="0">
                        <a:ln>
                          <a:noFill/>
                        </a:ln>
                        <a:solidFill>
                          <a:schemeClr val="tx1"/>
                        </a:solidFill>
                        <a:effectLst/>
                        <a:latin typeface="Arial" panose="020B0604020202090204" pitchFamily="34" charset="0"/>
                        <a:cs typeface="Arial" panose="020B060402020209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cap="fla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a:ln>
                            <a:noFill/>
                          </a:ln>
                          <a:solidFill>
                            <a:schemeClr val="tx1"/>
                          </a:solidFill>
                          <a:effectLst/>
                          <a:latin typeface="Arial" panose="020B0604020202090204" pitchFamily="34" charset="0"/>
                          <a:cs typeface="Arial" panose="020B0604020202090204" pitchFamily="34" charset="0"/>
                        </a:rPr>
                        <a:t>3</a:t>
                      </a:r>
                      <a:endParaRPr kumimoji="0" lang="en-US" sz="2000" b="0" i="0" u="none" strike="noStrike" cap="none" normalizeH="0" baseline="0">
                        <a:ln>
                          <a:noFill/>
                        </a:ln>
                        <a:solidFill>
                          <a:schemeClr val="tx1"/>
                        </a:solidFill>
                        <a:effectLst/>
                        <a:latin typeface="Arial" panose="020B0604020202090204" pitchFamily="34" charset="0"/>
                        <a:cs typeface="Arial" panose="020B060402020209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cap="fla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a:ln>
                            <a:noFill/>
                          </a:ln>
                          <a:solidFill>
                            <a:schemeClr val="tx1"/>
                          </a:solidFill>
                          <a:effectLst/>
                          <a:latin typeface="Arial" panose="020B0604020202090204" pitchFamily="34" charset="0"/>
                          <a:cs typeface="Arial" panose="020B0604020202090204" pitchFamily="34" charset="0"/>
                        </a:rPr>
                        <a:t>2</a:t>
                      </a:r>
                      <a:endParaRPr kumimoji="0" lang="en-US" sz="2000" b="0" i="0" u="none" strike="noStrike" cap="none" normalizeH="0" baseline="0">
                        <a:ln>
                          <a:noFill/>
                        </a:ln>
                        <a:solidFill>
                          <a:schemeClr val="tx1"/>
                        </a:solidFill>
                        <a:effectLst/>
                        <a:latin typeface="Arial" panose="020B0604020202090204" pitchFamily="34" charset="0"/>
                        <a:cs typeface="Arial" panose="020B060402020209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cap="fla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dirty="0">
                          <a:ln>
                            <a:noFill/>
                          </a:ln>
                          <a:solidFill>
                            <a:schemeClr val="tx1"/>
                          </a:solidFill>
                          <a:effectLst/>
                          <a:latin typeface="Arial" panose="020B0604020202090204" pitchFamily="34" charset="0"/>
                          <a:cs typeface="Arial" panose="020B0604020202090204" pitchFamily="34" charset="0"/>
                        </a:rPr>
                        <a:t>1</a:t>
                      </a:r>
                      <a:endParaRPr kumimoji="0" lang="en-US" sz="2000" b="0" i="0" u="none" strike="noStrike" cap="none" normalizeH="0" baseline="0" dirty="0">
                        <a:ln>
                          <a:noFill/>
                        </a:ln>
                        <a:solidFill>
                          <a:schemeClr val="tx1"/>
                        </a:solidFill>
                        <a:effectLst/>
                        <a:latin typeface="Arial" panose="020B0604020202090204" pitchFamily="34" charset="0"/>
                        <a:cs typeface="Arial" panose="020B060402020209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cap="fla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en-US" sz="2000" b="0" i="0" u="none" strike="noStrike" cap="none" normalizeH="0" baseline="0">
                        <a:ln>
                          <a:noFill/>
                        </a:ln>
                        <a:solidFill>
                          <a:schemeClr val="tx1"/>
                        </a:solidFill>
                        <a:effectLst/>
                        <a:latin typeface="Arial" panose="020B0604020202090204" pitchFamily="34" charset="0"/>
                        <a:cs typeface="Arial" panose="020B0604020202090204" pitchFamily="34" charset="0"/>
                      </a:endParaRPr>
                    </a:p>
                  </a:txBody>
                  <a:tcPr horzOverflow="overflow">
                    <a:lnL w="12700" cap="flat" cmpd="sng" algn="ctr">
                      <a:solidFill>
                        <a:schemeClr val="tx1"/>
                      </a:solidFill>
                      <a:prstDash val="solid"/>
                      <a:round/>
                      <a:headEnd type="none" w="med" len="med"/>
                      <a:tailEnd type="none" w="med" len="med"/>
                    </a:lnL>
                    <a:lnR cap="flat">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r>
              <a:tr h="579438">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en-US" sz="2000" b="0" i="0" u="none" strike="noStrike" cap="none" normalizeH="0" baseline="0">
                        <a:ln>
                          <a:noFill/>
                        </a:ln>
                        <a:solidFill>
                          <a:schemeClr val="tx1"/>
                        </a:solidFill>
                        <a:effectLst/>
                        <a:latin typeface="Arial" panose="020B0604020202090204" pitchFamily="34" charset="0"/>
                        <a:cs typeface="Arial" panose="020B0604020202090204"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a:ln>
                            <a:noFill/>
                          </a:ln>
                          <a:solidFill>
                            <a:schemeClr val="tx1"/>
                          </a:solidFill>
                          <a:effectLst/>
                          <a:latin typeface="Arial" panose="020B0604020202090204" pitchFamily="34" charset="0"/>
                          <a:cs typeface="Arial" panose="020B0604020202090204" pitchFamily="34" charset="0"/>
                        </a:rPr>
                        <a:t>4</a:t>
                      </a:r>
                      <a:endParaRPr kumimoji="0" lang="en-US" sz="2000" b="0" i="0" u="none" strike="noStrike" cap="none" normalizeH="0" baseline="0">
                        <a:ln>
                          <a:noFill/>
                        </a:ln>
                        <a:solidFill>
                          <a:schemeClr val="tx1"/>
                        </a:solidFill>
                        <a:effectLst/>
                        <a:latin typeface="Arial" panose="020B0604020202090204" pitchFamily="34" charset="0"/>
                        <a:cs typeface="Arial" panose="020B060402020209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en-US" sz="2000" b="0" i="0" u="none" strike="noStrike" cap="none" normalizeH="0" baseline="0">
                        <a:ln>
                          <a:noFill/>
                        </a:ln>
                        <a:solidFill>
                          <a:schemeClr val="tx1"/>
                        </a:solidFill>
                        <a:effectLst/>
                        <a:latin typeface="Arial" panose="020B0604020202090204" pitchFamily="34" charset="0"/>
                        <a:cs typeface="Arial" panose="020B060402020209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a:ln>
                            <a:noFill/>
                          </a:ln>
                          <a:solidFill>
                            <a:schemeClr val="tx1"/>
                          </a:solidFill>
                          <a:effectLst/>
                          <a:latin typeface="Arial" panose="020B0604020202090204" pitchFamily="34" charset="0"/>
                          <a:cs typeface="Arial" panose="020B0604020202090204" pitchFamily="34" charset="0"/>
                        </a:rPr>
                        <a:t>5</a:t>
                      </a:r>
                      <a:endParaRPr kumimoji="0" lang="en-US" sz="2000" b="0" i="0" u="none" strike="noStrike" cap="none" normalizeH="0" baseline="0">
                        <a:ln>
                          <a:noFill/>
                        </a:ln>
                        <a:solidFill>
                          <a:schemeClr val="tx1"/>
                        </a:solidFill>
                        <a:effectLst/>
                        <a:latin typeface="Arial" panose="020B0604020202090204" pitchFamily="34" charset="0"/>
                        <a:cs typeface="Arial" panose="020B060402020209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en-US" sz="2000" b="0" i="0" u="none" strike="noStrike" cap="none" normalizeH="0" baseline="0">
                        <a:ln>
                          <a:noFill/>
                        </a:ln>
                        <a:solidFill>
                          <a:schemeClr val="tx1"/>
                        </a:solidFill>
                        <a:effectLst/>
                        <a:latin typeface="Arial" panose="020B0604020202090204" pitchFamily="34" charset="0"/>
                        <a:cs typeface="Arial" panose="020B060402020209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en-US" sz="2000" b="0" i="0" u="none" strike="noStrike" cap="none" normalizeH="0" baseline="0">
                        <a:ln>
                          <a:noFill/>
                        </a:ln>
                        <a:solidFill>
                          <a:schemeClr val="tx1"/>
                        </a:solidFill>
                        <a:effectLst/>
                        <a:latin typeface="Arial" panose="020B0604020202090204" pitchFamily="34" charset="0"/>
                        <a:cs typeface="Arial" panose="020B060402020209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a:ln>
                            <a:noFill/>
                          </a:ln>
                          <a:solidFill>
                            <a:schemeClr val="tx1"/>
                          </a:solidFill>
                          <a:effectLst/>
                          <a:latin typeface="Arial" panose="020B0604020202090204" pitchFamily="34" charset="0"/>
                          <a:cs typeface="Arial" panose="020B0604020202090204" pitchFamily="34" charset="0"/>
                        </a:rPr>
                        <a:t>5</a:t>
                      </a:r>
                      <a:endParaRPr kumimoji="0" lang="en-US" sz="2000" b="0" i="0" u="none" strike="noStrike" cap="none" normalizeH="0" baseline="0">
                        <a:ln>
                          <a:noFill/>
                        </a:ln>
                        <a:solidFill>
                          <a:schemeClr val="tx1"/>
                        </a:solidFill>
                        <a:effectLst/>
                        <a:latin typeface="Arial" panose="020B0604020202090204" pitchFamily="34" charset="0"/>
                        <a:cs typeface="Arial" panose="020B060402020209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en-US" sz="2000" b="0" i="0" u="none" strike="noStrike" cap="none" normalizeH="0" baseline="0">
                        <a:ln>
                          <a:noFill/>
                        </a:ln>
                        <a:solidFill>
                          <a:schemeClr val="tx1"/>
                        </a:solidFill>
                        <a:effectLst/>
                        <a:latin typeface="Arial" panose="020B0604020202090204" pitchFamily="34" charset="0"/>
                        <a:cs typeface="Arial" panose="020B060402020209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en-US" sz="2000" b="0" i="0" u="none" strike="noStrike" cap="none" normalizeH="0" baseline="0">
                        <a:ln>
                          <a:noFill/>
                        </a:ln>
                        <a:solidFill>
                          <a:schemeClr val="tx1"/>
                        </a:solidFill>
                        <a:effectLst/>
                        <a:latin typeface="Arial" panose="020B0604020202090204" pitchFamily="34" charset="0"/>
                        <a:cs typeface="Arial" panose="020B060402020209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a:ln>
                            <a:noFill/>
                          </a:ln>
                          <a:solidFill>
                            <a:schemeClr val="tx1"/>
                          </a:solidFill>
                          <a:effectLst/>
                          <a:latin typeface="Arial" panose="020B0604020202090204" pitchFamily="34" charset="0"/>
                          <a:cs typeface="Arial" panose="020B0604020202090204" pitchFamily="34" charset="0"/>
                        </a:rPr>
                        <a:t>3</a:t>
                      </a:r>
                      <a:endParaRPr kumimoji="0" lang="en-US" sz="2000" b="0" i="0" u="none" strike="noStrike" cap="none" normalizeH="0" baseline="0">
                        <a:ln>
                          <a:noFill/>
                        </a:ln>
                        <a:solidFill>
                          <a:schemeClr val="tx1"/>
                        </a:solidFill>
                        <a:effectLst/>
                        <a:latin typeface="Arial" panose="020B0604020202090204" pitchFamily="34" charset="0"/>
                        <a:cs typeface="Arial" panose="020B060402020209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en-US" sz="2000" b="0" i="0" u="none" strike="noStrike" cap="none" normalizeH="0" baseline="0">
                        <a:ln>
                          <a:noFill/>
                        </a:ln>
                        <a:solidFill>
                          <a:schemeClr val="tx1"/>
                        </a:solidFill>
                        <a:effectLst/>
                        <a:latin typeface="Arial" panose="020B0604020202090204" pitchFamily="34" charset="0"/>
                        <a:cs typeface="Arial" panose="020B060402020209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dirty="0">
                          <a:ln>
                            <a:noFill/>
                          </a:ln>
                          <a:solidFill>
                            <a:schemeClr val="tx1"/>
                          </a:solidFill>
                          <a:effectLst/>
                          <a:latin typeface="Arial" panose="020B0604020202090204" pitchFamily="34" charset="0"/>
                          <a:cs typeface="Arial" panose="020B0604020202090204" pitchFamily="34" charset="0"/>
                        </a:rPr>
                        <a:t>1</a:t>
                      </a:r>
                      <a:endParaRPr kumimoji="0" lang="en-US" sz="2000" b="0" i="0" u="none" strike="noStrike" cap="none" normalizeH="0" baseline="0" dirty="0">
                        <a:ln>
                          <a:noFill/>
                        </a:ln>
                        <a:solidFill>
                          <a:schemeClr val="tx1"/>
                        </a:solidFill>
                        <a:effectLst/>
                        <a:latin typeface="Arial" panose="020B0604020202090204" pitchFamily="34" charset="0"/>
                        <a:cs typeface="Arial" panose="020B0604020202090204"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a:ln>
                            <a:noFill/>
                          </a:ln>
                          <a:solidFill>
                            <a:schemeClr val="tx1"/>
                          </a:solidFill>
                          <a:effectLst/>
                          <a:latin typeface="Arial" panose="020B0604020202090204" pitchFamily="34" charset="0"/>
                          <a:cs typeface="Arial" panose="020B0604020202090204" pitchFamily="34" charset="0"/>
                        </a:rPr>
                        <a:t>1</a:t>
                      </a:r>
                      <a:endParaRPr kumimoji="0" lang="en-US" sz="2000" b="0" i="0" u="none" strike="noStrike" cap="none" normalizeH="0" baseline="0">
                        <a:ln>
                          <a:noFill/>
                        </a:ln>
                        <a:solidFill>
                          <a:schemeClr val="tx1"/>
                        </a:solidFill>
                        <a:effectLst/>
                        <a:latin typeface="Arial" panose="020B0604020202090204" pitchFamily="34" charset="0"/>
                        <a:cs typeface="Arial" panose="020B0604020202090204" pitchFamily="34" charset="0"/>
                      </a:endParaRPr>
                    </a:p>
                  </a:txBody>
                  <a:tcPr horzOverflow="overflow">
                    <a:lnL w="28575"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79438">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a:ln>
                            <a:noFill/>
                          </a:ln>
                          <a:solidFill>
                            <a:schemeClr val="tx1"/>
                          </a:solidFill>
                          <a:effectLst/>
                          <a:latin typeface="Arial" panose="020B0604020202090204" pitchFamily="34" charset="0"/>
                          <a:cs typeface="Arial" panose="020B0604020202090204" pitchFamily="34" charset="0"/>
                        </a:rPr>
                        <a:t>3</a:t>
                      </a:r>
                      <a:endParaRPr kumimoji="0" lang="en-US" sz="2000" b="0" i="0" u="none" strike="noStrike" cap="none" normalizeH="0" baseline="0">
                        <a:ln>
                          <a:noFill/>
                        </a:ln>
                        <a:solidFill>
                          <a:schemeClr val="tx1"/>
                        </a:solidFill>
                        <a:effectLst/>
                        <a:latin typeface="Arial" panose="020B0604020202090204" pitchFamily="34" charset="0"/>
                        <a:cs typeface="Arial" panose="020B0604020202090204"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a:ln>
                            <a:noFill/>
                          </a:ln>
                          <a:solidFill>
                            <a:schemeClr val="tx1"/>
                          </a:solidFill>
                          <a:effectLst/>
                          <a:latin typeface="Arial" panose="020B0604020202090204" pitchFamily="34" charset="0"/>
                          <a:cs typeface="Arial" panose="020B0604020202090204" pitchFamily="34" charset="0"/>
                        </a:rPr>
                        <a:t>1</a:t>
                      </a:r>
                      <a:endParaRPr kumimoji="0" lang="en-US" sz="2000" b="0" i="0" u="none" strike="noStrike" cap="none" normalizeH="0" baseline="0">
                        <a:ln>
                          <a:noFill/>
                        </a:ln>
                        <a:solidFill>
                          <a:schemeClr val="tx1"/>
                        </a:solidFill>
                        <a:effectLst/>
                        <a:latin typeface="Arial" panose="020B0604020202090204" pitchFamily="34" charset="0"/>
                        <a:cs typeface="Arial" panose="020B060402020209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a:ln>
                            <a:noFill/>
                          </a:ln>
                          <a:solidFill>
                            <a:schemeClr val="tx1"/>
                          </a:solidFill>
                          <a:effectLst/>
                          <a:latin typeface="Arial" panose="020B0604020202090204" pitchFamily="34" charset="0"/>
                          <a:cs typeface="Arial" panose="020B0604020202090204" pitchFamily="34" charset="0"/>
                        </a:rPr>
                        <a:t>2</a:t>
                      </a:r>
                      <a:endParaRPr kumimoji="0" lang="en-US" sz="2000" b="0" i="0" u="none" strike="noStrike" cap="none" normalizeH="0" baseline="0">
                        <a:ln>
                          <a:noFill/>
                        </a:ln>
                        <a:solidFill>
                          <a:schemeClr val="tx1"/>
                        </a:solidFill>
                        <a:effectLst/>
                        <a:latin typeface="Arial" panose="020B0604020202090204" pitchFamily="34" charset="0"/>
                        <a:cs typeface="Arial" panose="020B060402020209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en-US" sz="2000" b="0" i="0" u="none" strike="noStrike" cap="none" normalizeH="0" baseline="0">
                        <a:ln>
                          <a:noFill/>
                        </a:ln>
                        <a:solidFill>
                          <a:schemeClr val="tx1"/>
                        </a:solidFill>
                        <a:effectLst/>
                        <a:latin typeface="Arial" panose="020B0604020202090204" pitchFamily="34" charset="0"/>
                        <a:cs typeface="Arial" panose="020B060402020209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en-US" sz="2000" b="0" i="0" u="none" strike="noStrike" cap="none" normalizeH="0" baseline="0">
                        <a:ln>
                          <a:noFill/>
                        </a:ln>
                        <a:solidFill>
                          <a:schemeClr val="tx1"/>
                        </a:solidFill>
                        <a:effectLst/>
                        <a:latin typeface="Arial" panose="020B0604020202090204" pitchFamily="34" charset="0"/>
                        <a:cs typeface="Arial" panose="020B060402020209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a:ln>
                            <a:noFill/>
                          </a:ln>
                          <a:solidFill>
                            <a:schemeClr val="tx1"/>
                          </a:solidFill>
                          <a:effectLst/>
                          <a:latin typeface="Arial" panose="020B0604020202090204" pitchFamily="34" charset="0"/>
                          <a:cs typeface="Arial" panose="020B0604020202090204" pitchFamily="34" charset="0"/>
                        </a:rPr>
                        <a:t>4</a:t>
                      </a:r>
                      <a:endParaRPr kumimoji="0" lang="en-US" sz="2000" b="0" i="0" u="none" strike="noStrike" cap="none" normalizeH="0" baseline="0">
                        <a:ln>
                          <a:noFill/>
                        </a:ln>
                        <a:solidFill>
                          <a:schemeClr val="tx1"/>
                        </a:solidFill>
                        <a:effectLst/>
                        <a:latin typeface="Arial" panose="020B0604020202090204" pitchFamily="34" charset="0"/>
                        <a:cs typeface="Arial" panose="020B060402020209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en-US" sz="2000" b="0" i="0" u="none" strike="noStrike" cap="none" normalizeH="0" baseline="0">
                        <a:ln>
                          <a:noFill/>
                        </a:ln>
                        <a:solidFill>
                          <a:schemeClr val="tx1"/>
                        </a:solidFill>
                        <a:effectLst/>
                        <a:latin typeface="Arial" panose="020B0604020202090204" pitchFamily="34" charset="0"/>
                        <a:cs typeface="Arial" panose="020B060402020209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en-US" sz="2000" b="0" i="0" u="none" strike="noStrike" cap="none" normalizeH="0" baseline="0">
                        <a:ln>
                          <a:noFill/>
                        </a:ln>
                        <a:solidFill>
                          <a:schemeClr val="tx1"/>
                        </a:solidFill>
                        <a:effectLst/>
                        <a:latin typeface="Arial" panose="020B0604020202090204" pitchFamily="34" charset="0"/>
                        <a:cs typeface="Arial" panose="020B060402020209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he-IL" sz="2000" b="0" i="0" u="none" strike="noStrike" cap="none" normalizeH="0" baseline="0">
                          <a:ln>
                            <a:noFill/>
                          </a:ln>
                          <a:solidFill>
                            <a:schemeClr val="tx1"/>
                          </a:solidFill>
                          <a:effectLst/>
                          <a:latin typeface="Arial" panose="020B0604020202090204" pitchFamily="34" charset="0"/>
                          <a:cs typeface="Arial" panose="020B0604020202090204" pitchFamily="34" charset="0"/>
                        </a:rPr>
                        <a:t>4</a:t>
                      </a:r>
                      <a:endParaRPr kumimoji="0" lang="en-US" sz="2000" b="0" i="0" u="none" strike="noStrike" cap="none" normalizeH="0" baseline="0">
                        <a:ln>
                          <a:noFill/>
                        </a:ln>
                        <a:solidFill>
                          <a:schemeClr val="tx1"/>
                        </a:solidFill>
                        <a:effectLst/>
                        <a:latin typeface="Arial" panose="020B0604020202090204" pitchFamily="34" charset="0"/>
                        <a:cs typeface="Arial" panose="020B060402020209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a:ln>
                            <a:noFill/>
                          </a:ln>
                          <a:solidFill>
                            <a:schemeClr val="tx1"/>
                          </a:solidFill>
                          <a:effectLst/>
                          <a:latin typeface="Arial" panose="020B0604020202090204" pitchFamily="34" charset="0"/>
                          <a:cs typeface="Arial" panose="020B0604020202090204" pitchFamily="34" charset="0"/>
                        </a:rPr>
                        <a:t>5</a:t>
                      </a:r>
                      <a:endParaRPr kumimoji="0" lang="en-US" sz="2000" b="0" i="0" u="none" strike="noStrike" cap="none" normalizeH="0" baseline="0">
                        <a:ln>
                          <a:noFill/>
                        </a:ln>
                        <a:solidFill>
                          <a:schemeClr val="tx1"/>
                        </a:solidFill>
                        <a:effectLst/>
                        <a:latin typeface="Arial" panose="020B0604020202090204" pitchFamily="34" charset="0"/>
                        <a:cs typeface="Arial" panose="020B060402020209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en-US" sz="2000" b="0" i="0" u="none" strike="noStrike" cap="none" normalizeH="0" baseline="0">
                        <a:ln>
                          <a:noFill/>
                        </a:ln>
                        <a:solidFill>
                          <a:schemeClr val="tx1"/>
                        </a:solidFill>
                        <a:effectLst/>
                        <a:latin typeface="Arial" panose="020B0604020202090204" pitchFamily="34" charset="0"/>
                        <a:cs typeface="Arial" panose="020B060402020209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en-US" sz="2000" b="0" i="0" u="none" strike="noStrike" cap="none" normalizeH="0" baseline="0" dirty="0">
                        <a:ln>
                          <a:noFill/>
                        </a:ln>
                        <a:solidFill>
                          <a:schemeClr val="tx1"/>
                        </a:solidFill>
                        <a:effectLst/>
                        <a:latin typeface="Arial" panose="020B0604020202090204" pitchFamily="34" charset="0"/>
                        <a:cs typeface="Arial" panose="020B0604020202090204"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a:ln>
                            <a:noFill/>
                          </a:ln>
                          <a:solidFill>
                            <a:schemeClr val="tx1"/>
                          </a:solidFill>
                          <a:effectLst/>
                          <a:latin typeface="Arial" panose="020B0604020202090204" pitchFamily="34" charset="0"/>
                          <a:cs typeface="Arial" panose="020B0604020202090204" pitchFamily="34" charset="0"/>
                        </a:rPr>
                        <a:t>2</a:t>
                      </a:r>
                      <a:endParaRPr kumimoji="0" lang="en-US" sz="2000" b="0" i="0" u="none" strike="noStrike" cap="none" normalizeH="0" baseline="0">
                        <a:ln>
                          <a:noFill/>
                        </a:ln>
                        <a:solidFill>
                          <a:schemeClr val="tx1"/>
                        </a:solidFill>
                        <a:effectLst/>
                        <a:latin typeface="Arial" panose="020B0604020202090204" pitchFamily="34" charset="0"/>
                        <a:cs typeface="Arial" panose="020B0604020202090204" pitchFamily="34" charset="0"/>
                      </a:endParaRPr>
                    </a:p>
                  </a:txBody>
                  <a:tcPr horzOverflow="overflow">
                    <a:lnL w="28575"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79438">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en-US" sz="2000" b="0" i="0" u="none" strike="noStrike" cap="none" normalizeH="0" baseline="0">
                        <a:ln>
                          <a:noFill/>
                        </a:ln>
                        <a:solidFill>
                          <a:schemeClr val="tx1"/>
                        </a:solidFill>
                        <a:effectLst/>
                        <a:latin typeface="Arial" panose="020B0604020202090204" pitchFamily="34" charset="0"/>
                        <a:cs typeface="Arial" panose="020B0604020202090204"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a:ln>
                            <a:noFill/>
                          </a:ln>
                          <a:solidFill>
                            <a:schemeClr val="tx1"/>
                          </a:solidFill>
                          <a:effectLst/>
                          <a:latin typeface="Arial" panose="020B0604020202090204" pitchFamily="34" charset="0"/>
                          <a:cs typeface="Arial" panose="020B0604020202090204" pitchFamily="34" charset="0"/>
                        </a:rPr>
                        <a:t>5</a:t>
                      </a:r>
                      <a:endParaRPr kumimoji="0" lang="en-US" sz="2000" b="0" i="0" u="none" strike="noStrike" cap="none" normalizeH="0" baseline="0">
                        <a:ln>
                          <a:noFill/>
                        </a:ln>
                        <a:solidFill>
                          <a:schemeClr val="tx1"/>
                        </a:solidFill>
                        <a:effectLst/>
                        <a:latin typeface="Arial" panose="020B0604020202090204" pitchFamily="34" charset="0"/>
                        <a:cs typeface="Arial" panose="020B060402020209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a:ln>
                            <a:noFill/>
                          </a:ln>
                          <a:solidFill>
                            <a:schemeClr val="tx1"/>
                          </a:solidFill>
                          <a:effectLst/>
                          <a:latin typeface="Arial" panose="020B0604020202090204" pitchFamily="34" charset="0"/>
                          <a:cs typeface="Arial" panose="020B0604020202090204" pitchFamily="34" charset="0"/>
                        </a:rPr>
                        <a:t>3</a:t>
                      </a:r>
                      <a:endParaRPr kumimoji="0" lang="en-US" sz="2000" b="0" i="0" u="none" strike="noStrike" cap="none" normalizeH="0" baseline="0">
                        <a:ln>
                          <a:noFill/>
                        </a:ln>
                        <a:solidFill>
                          <a:schemeClr val="tx1"/>
                        </a:solidFill>
                        <a:effectLst/>
                        <a:latin typeface="Arial" panose="020B0604020202090204" pitchFamily="34" charset="0"/>
                        <a:cs typeface="Arial" panose="020B060402020209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a:ln>
                            <a:noFill/>
                          </a:ln>
                          <a:solidFill>
                            <a:schemeClr val="tx1"/>
                          </a:solidFill>
                          <a:effectLst/>
                          <a:latin typeface="Arial" panose="020B0604020202090204" pitchFamily="34" charset="0"/>
                          <a:cs typeface="Arial" panose="020B0604020202090204" pitchFamily="34" charset="0"/>
                        </a:rPr>
                        <a:t>4</a:t>
                      </a:r>
                      <a:endParaRPr kumimoji="0" lang="en-US" sz="2000" b="0" i="0" u="none" strike="noStrike" cap="none" normalizeH="0" baseline="0">
                        <a:ln>
                          <a:noFill/>
                        </a:ln>
                        <a:solidFill>
                          <a:schemeClr val="tx1"/>
                        </a:solidFill>
                        <a:effectLst/>
                        <a:latin typeface="Arial" panose="020B0604020202090204" pitchFamily="34" charset="0"/>
                        <a:cs typeface="Arial" panose="020B060402020209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en-US" sz="2000" b="0" i="0" u="none" strike="noStrike" cap="none" normalizeH="0" baseline="0">
                        <a:ln>
                          <a:noFill/>
                        </a:ln>
                        <a:solidFill>
                          <a:schemeClr val="tx1"/>
                        </a:solidFill>
                        <a:effectLst/>
                        <a:latin typeface="Arial" panose="020B0604020202090204" pitchFamily="34" charset="0"/>
                        <a:cs typeface="Arial" panose="020B060402020209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a:ln>
                            <a:noFill/>
                          </a:ln>
                          <a:solidFill>
                            <a:schemeClr val="tx1"/>
                          </a:solidFill>
                          <a:effectLst/>
                          <a:latin typeface="Arial" panose="020B0604020202090204" pitchFamily="34" charset="0"/>
                          <a:cs typeface="Arial" panose="020B0604020202090204" pitchFamily="34" charset="0"/>
                        </a:rPr>
                        <a:t>3</a:t>
                      </a:r>
                      <a:endParaRPr kumimoji="0" lang="en-US" sz="2000" b="0" i="0" u="none" strike="noStrike" cap="none" normalizeH="0" baseline="0">
                        <a:ln>
                          <a:noFill/>
                        </a:ln>
                        <a:solidFill>
                          <a:schemeClr val="tx1"/>
                        </a:solidFill>
                        <a:effectLst/>
                        <a:latin typeface="Arial" panose="020B0604020202090204" pitchFamily="34" charset="0"/>
                        <a:cs typeface="Arial" panose="020B060402020209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en-US" sz="2000" b="0" i="0" u="none" strike="noStrike" cap="none" normalizeH="0" baseline="0">
                        <a:ln>
                          <a:noFill/>
                        </a:ln>
                        <a:solidFill>
                          <a:schemeClr val="tx1"/>
                        </a:solidFill>
                        <a:effectLst/>
                        <a:latin typeface="Arial" panose="020B0604020202090204" pitchFamily="34" charset="0"/>
                        <a:cs typeface="Arial" panose="020B060402020209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a:ln>
                            <a:noFill/>
                          </a:ln>
                          <a:solidFill>
                            <a:schemeClr val="tx1"/>
                          </a:solidFill>
                          <a:effectLst/>
                          <a:latin typeface="Arial" panose="020B0604020202090204" pitchFamily="34" charset="0"/>
                          <a:cs typeface="Arial" panose="020B0604020202090204" pitchFamily="34" charset="0"/>
                        </a:rPr>
                        <a:t>2</a:t>
                      </a:r>
                      <a:endParaRPr kumimoji="0" lang="en-US" sz="2000" b="0" i="0" u="none" strike="noStrike" cap="none" normalizeH="0" baseline="0">
                        <a:ln>
                          <a:noFill/>
                        </a:ln>
                        <a:solidFill>
                          <a:schemeClr val="tx1"/>
                        </a:solidFill>
                        <a:effectLst/>
                        <a:latin typeface="Arial" panose="020B0604020202090204" pitchFamily="34" charset="0"/>
                        <a:cs typeface="Arial" panose="020B060402020209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a:ln>
                            <a:noFill/>
                          </a:ln>
                          <a:solidFill>
                            <a:schemeClr val="tx1"/>
                          </a:solidFill>
                          <a:effectLst/>
                          <a:latin typeface="Arial" panose="020B0604020202090204" pitchFamily="34" charset="0"/>
                          <a:cs typeface="Arial" panose="020B0604020202090204" pitchFamily="34" charset="0"/>
                        </a:rPr>
                        <a:t>1</a:t>
                      </a:r>
                      <a:endParaRPr kumimoji="0" lang="en-US" sz="2000" b="0" i="0" u="none" strike="noStrike" cap="none" normalizeH="0" baseline="0">
                        <a:ln>
                          <a:noFill/>
                        </a:ln>
                        <a:solidFill>
                          <a:schemeClr val="tx1"/>
                        </a:solidFill>
                        <a:effectLst/>
                        <a:latin typeface="Arial" panose="020B0604020202090204" pitchFamily="34" charset="0"/>
                        <a:cs typeface="Arial" panose="020B060402020209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en-US" sz="2000" b="0" i="0" u="none" strike="noStrike" cap="none" normalizeH="0" baseline="0">
                        <a:ln>
                          <a:noFill/>
                        </a:ln>
                        <a:solidFill>
                          <a:schemeClr val="tx1"/>
                        </a:solidFill>
                        <a:effectLst/>
                        <a:latin typeface="Arial" panose="020B0604020202090204" pitchFamily="34" charset="0"/>
                        <a:cs typeface="Arial" panose="020B060402020209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dirty="0">
                          <a:ln>
                            <a:noFill/>
                          </a:ln>
                          <a:solidFill>
                            <a:schemeClr val="tx1"/>
                          </a:solidFill>
                          <a:effectLst/>
                          <a:latin typeface="Arial" panose="020B0604020202090204" pitchFamily="34" charset="0"/>
                          <a:cs typeface="Arial" panose="020B0604020202090204" pitchFamily="34" charset="0"/>
                        </a:rPr>
                        <a:t>4</a:t>
                      </a:r>
                      <a:endParaRPr kumimoji="0" lang="en-US" sz="2000" b="0" i="0" u="none" strike="noStrike" cap="none" normalizeH="0" baseline="0" dirty="0">
                        <a:ln>
                          <a:noFill/>
                        </a:ln>
                        <a:solidFill>
                          <a:schemeClr val="tx1"/>
                        </a:solidFill>
                        <a:effectLst/>
                        <a:latin typeface="Arial" panose="020B0604020202090204" pitchFamily="34" charset="0"/>
                        <a:cs typeface="Arial" panose="020B060402020209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dirty="0">
                          <a:ln>
                            <a:noFill/>
                          </a:ln>
                          <a:solidFill>
                            <a:schemeClr val="tx1"/>
                          </a:solidFill>
                          <a:effectLst/>
                          <a:latin typeface="Arial" panose="020B0604020202090204" pitchFamily="34" charset="0"/>
                          <a:cs typeface="Arial" panose="020B0604020202090204" pitchFamily="34" charset="0"/>
                        </a:rPr>
                        <a:t>2</a:t>
                      </a:r>
                      <a:endParaRPr kumimoji="0" lang="en-US" sz="2000" b="0" i="0" u="none" strike="noStrike" cap="none" normalizeH="0" baseline="0" dirty="0">
                        <a:ln>
                          <a:noFill/>
                        </a:ln>
                        <a:solidFill>
                          <a:schemeClr val="tx1"/>
                        </a:solidFill>
                        <a:effectLst/>
                        <a:latin typeface="Arial" panose="020B0604020202090204" pitchFamily="34" charset="0"/>
                        <a:cs typeface="Arial" panose="020B0604020202090204"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a:ln>
                            <a:noFill/>
                          </a:ln>
                          <a:solidFill>
                            <a:schemeClr val="tx1"/>
                          </a:solidFill>
                          <a:effectLst/>
                          <a:latin typeface="Arial" panose="020B0604020202090204" pitchFamily="34" charset="0"/>
                          <a:cs typeface="Arial" panose="020B0604020202090204" pitchFamily="34" charset="0"/>
                        </a:rPr>
                        <a:t>3</a:t>
                      </a:r>
                      <a:endParaRPr kumimoji="0" lang="en-US" sz="2000" b="0" i="0" u="none" strike="noStrike" cap="none" normalizeH="0" baseline="0">
                        <a:ln>
                          <a:noFill/>
                        </a:ln>
                        <a:solidFill>
                          <a:schemeClr val="tx1"/>
                        </a:solidFill>
                        <a:effectLst/>
                        <a:latin typeface="Arial" panose="020B0604020202090204" pitchFamily="34" charset="0"/>
                        <a:cs typeface="Arial" panose="020B0604020202090204" pitchFamily="34" charset="0"/>
                      </a:endParaRPr>
                    </a:p>
                  </a:txBody>
                  <a:tcPr horzOverflow="overflow">
                    <a:lnL w="28575"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79438">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en-US" sz="2000" b="0" i="0" u="none" strike="noStrike" cap="none" normalizeH="0" baseline="0">
                        <a:ln>
                          <a:noFill/>
                        </a:ln>
                        <a:solidFill>
                          <a:schemeClr val="tx1"/>
                        </a:solidFill>
                        <a:effectLst/>
                        <a:latin typeface="Arial" panose="020B0604020202090204" pitchFamily="34" charset="0"/>
                        <a:cs typeface="Arial" panose="020B0604020202090204"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a:ln>
                            <a:noFill/>
                          </a:ln>
                          <a:solidFill>
                            <a:schemeClr val="tx1"/>
                          </a:solidFill>
                          <a:effectLst/>
                          <a:latin typeface="Arial" panose="020B0604020202090204" pitchFamily="34" charset="0"/>
                          <a:cs typeface="Arial" panose="020B0604020202090204" pitchFamily="34" charset="0"/>
                        </a:rPr>
                        <a:t>2</a:t>
                      </a:r>
                      <a:endParaRPr kumimoji="0" lang="en-US" sz="2000" b="0" i="0" u="none" strike="noStrike" cap="none" normalizeH="0" baseline="0">
                        <a:ln>
                          <a:noFill/>
                        </a:ln>
                        <a:solidFill>
                          <a:schemeClr val="tx1"/>
                        </a:solidFill>
                        <a:effectLst/>
                        <a:latin typeface="Arial" panose="020B0604020202090204" pitchFamily="34" charset="0"/>
                        <a:cs typeface="Arial" panose="020B060402020209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en-US" sz="2000" b="0" i="0" u="none" strike="noStrike" cap="none" normalizeH="0" baseline="0">
                        <a:ln>
                          <a:noFill/>
                        </a:ln>
                        <a:solidFill>
                          <a:schemeClr val="tx1"/>
                        </a:solidFill>
                        <a:effectLst/>
                        <a:latin typeface="Arial" panose="020B0604020202090204" pitchFamily="34" charset="0"/>
                        <a:cs typeface="Arial" panose="020B060402020209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en-US" sz="2000" b="0" i="0" u="none" strike="noStrike" cap="none" normalizeH="0" baseline="0">
                        <a:ln>
                          <a:noFill/>
                        </a:ln>
                        <a:solidFill>
                          <a:schemeClr val="tx1"/>
                        </a:solidFill>
                        <a:effectLst/>
                        <a:latin typeface="Arial" panose="020B0604020202090204" pitchFamily="34" charset="0"/>
                        <a:cs typeface="Arial" panose="020B060402020209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a:ln>
                            <a:noFill/>
                          </a:ln>
                          <a:solidFill>
                            <a:schemeClr val="tx1"/>
                          </a:solidFill>
                          <a:effectLst/>
                          <a:latin typeface="Arial" panose="020B0604020202090204" pitchFamily="34" charset="0"/>
                          <a:cs typeface="Arial" panose="020B0604020202090204" pitchFamily="34" charset="0"/>
                        </a:rPr>
                        <a:t>4</a:t>
                      </a:r>
                      <a:endParaRPr kumimoji="0" lang="en-US" sz="2000" b="0" i="0" u="none" strike="noStrike" cap="none" normalizeH="0" baseline="0">
                        <a:ln>
                          <a:noFill/>
                        </a:ln>
                        <a:solidFill>
                          <a:schemeClr val="tx1"/>
                        </a:solidFill>
                        <a:effectLst/>
                        <a:latin typeface="Arial" panose="020B0604020202090204" pitchFamily="34" charset="0"/>
                        <a:cs typeface="Arial" panose="020B060402020209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en-US" sz="2000" b="0" i="0" u="none" strike="noStrike" cap="none" normalizeH="0" baseline="0">
                        <a:ln>
                          <a:noFill/>
                        </a:ln>
                        <a:solidFill>
                          <a:schemeClr val="tx1"/>
                        </a:solidFill>
                        <a:effectLst/>
                        <a:latin typeface="Arial" panose="020B0604020202090204" pitchFamily="34" charset="0"/>
                        <a:cs typeface="Arial" panose="020B060402020209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en-US" sz="2000" b="0" i="0" u="none" strike="noStrike" cap="none" normalizeH="0" baseline="0">
                        <a:ln>
                          <a:noFill/>
                        </a:ln>
                        <a:solidFill>
                          <a:schemeClr val="tx1"/>
                        </a:solidFill>
                        <a:effectLst/>
                        <a:latin typeface="Arial" panose="020B0604020202090204" pitchFamily="34" charset="0"/>
                        <a:cs typeface="Arial" panose="020B060402020209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a:ln>
                            <a:noFill/>
                          </a:ln>
                          <a:solidFill>
                            <a:schemeClr val="tx1"/>
                          </a:solidFill>
                          <a:effectLst/>
                          <a:latin typeface="Arial" panose="020B0604020202090204" pitchFamily="34" charset="0"/>
                          <a:cs typeface="Arial" panose="020B0604020202090204" pitchFamily="34" charset="0"/>
                        </a:rPr>
                        <a:t>5</a:t>
                      </a:r>
                      <a:endParaRPr kumimoji="0" lang="en-US" sz="2000" b="0" i="0" u="none" strike="noStrike" cap="none" normalizeH="0" baseline="0">
                        <a:ln>
                          <a:noFill/>
                        </a:ln>
                        <a:solidFill>
                          <a:schemeClr val="tx1"/>
                        </a:solidFill>
                        <a:effectLst/>
                        <a:latin typeface="Arial" panose="020B0604020202090204" pitchFamily="34" charset="0"/>
                        <a:cs typeface="Arial" panose="020B060402020209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en-US" sz="2000" b="0" i="0" u="none" strike="noStrike" cap="none" normalizeH="0" baseline="0">
                        <a:ln>
                          <a:noFill/>
                        </a:ln>
                        <a:solidFill>
                          <a:schemeClr val="tx1"/>
                        </a:solidFill>
                        <a:effectLst/>
                        <a:latin typeface="Arial" panose="020B0604020202090204" pitchFamily="34" charset="0"/>
                        <a:cs typeface="Arial" panose="020B060402020209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a:ln>
                            <a:noFill/>
                          </a:ln>
                          <a:solidFill>
                            <a:schemeClr val="tx1"/>
                          </a:solidFill>
                          <a:effectLst/>
                          <a:latin typeface="Arial" panose="020B0604020202090204" pitchFamily="34" charset="0"/>
                          <a:cs typeface="Arial" panose="020B0604020202090204" pitchFamily="34" charset="0"/>
                        </a:rPr>
                        <a:t>4</a:t>
                      </a:r>
                      <a:endParaRPr kumimoji="0" lang="en-US" sz="2000" b="0" i="0" u="none" strike="noStrike" cap="none" normalizeH="0" baseline="0">
                        <a:ln>
                          <a:noFill/>
                        </a:ln>
                        <a:solidFill>
                          <a:schemeClr val="tx1"/>
                        </a:solidFill>
                        <a:effectLst/>
                        <a:latin typeface="Arial" panose="020B0604020202090204" pitchFamily="34" charset="0"/>
                        <a:cs typeface="Arial" panose="020B060402020209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a:ln>
                            <a:noFill/>
                          </a:ln>
                          <a:solidFill>
                            <a:schemeClr val="tx1"/>
                          </a:solidFill>
                          <a:effectLst/>
                          <a:latin typeface="Arial" panose="020B0604020202090204" pitchFamily="34" charset="0"/>
                          <a:cs typeface="Arial" panose="020B0604020202090204" pitchFamily="34" charset="0"/>
                        </a:rPr>
                        <a:t>2</a:t>
                      </a:r>
                      <a:endParaRPr kumimoji="0" lang="en-US" sz="2000" b="0" i="0" u="none" strike="noStrike" cap="none" normalizeH="0" baseline="0">
                        <a:ln>
                          <a:noFill/>
                        </a:ln>
                        <a:solidFill>
                          <a:schemeClr val="tx1"/>
                        </a:solidFill>
                        <a:effectLst/>
                        <a:latin typeface="Arial" panose="020B0604020202090204" pitchFamily="34" charset="0"/>
                        <a:cs typeface="Arial" panose="020B060402020209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en-US" sz="2000" b="0" i="0" u="none" strike="noStrike" cap="none" normalizeH="0" baseline="0" dirty="0">
                        <a:ln>
                          <a:noFill/>
                        </a:ln>
                        <a:solidFill>
                          <a:schemeClr val="tx1"/>
                        </a:solidFill>
                        <a:effectLst/>
                        <a:latin typeface="Arial" panose="020B0604020202090204" pitchFamily="34" charset="0"/>
                        <a:cs typeface="Arial" panose="020B0604020202090204"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a:ln>
                            <a:noFill/>
                          </a:ln>
                          <a:solidFill>
                            <a:schemeClr val="tx1"/>
                          </a:solidFill>
                          <a:effectLst/>
                          <a:latin typeface="Arial" panose="020B0604020202090204" pitchFamily="34" charset="0"/>
                          <a:cs typeface="Arial" panose="020B0604020202090204" pitchFamily="34" charset="0"/>
                        </a:rPr>
                        <a:t>4</a:t>
                      </a:r>
                      <a:endParaRPr kumimoji="0" lang="en-US" sz="2000" b="0" i="0" u="none" strike="noStrike" cap="none" normalizeH="0" baseline="0">
                        <a:ln>
                          <a:noFill/>
                        </a:ln>
                        <a:solidFill>
                          <a:schemeClr val="tx1"/>
                        </a:solidFill>
                        <a:effectLst/>
                        <a:latin typeface="Arial" panose="020B0604020202090204" pitchFamily="34" charset="0"/>
                        <a:cs typeface="Arial" panose="020B0604020202090204" pitchFamily="34" charset="0"/>
                      </a:endParaRPr>
                    </a:p>
                  </a:txBody>
                  <a:tcPr horzOverflow="overflow">
                    <a:lnL w="28575"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79438">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a:ln>
                            <a:noFill/>
                          </a:ln>
                          <a:solidFill>
                            <a:schemeClr val="tx1"/>
                          </a:solidFill>
                          <a:effectLst/>
                          <a:latin typeface="Arial" panose="020B0604020202090204" pitchFamily="34" charset="0"/>
                          <a:cs typeface="Arial" panose="020B0604020202090204" pitchFamily="34" charset="0"/>
                        </a:rPr>
                        <a:t>5</a:t>
                      </a:r>
                      <a:endParaRPr kumimoji="0" lang="en-US" sz="2000" b="0" i="0" u="none" strike="noStrike" cap="none" normalizeH="0" baseline="0">
                        <a:ln>
                          <a:noFill/>
                        </a:ln>
                        <a:solidFill>
                          <a:schemeClr val="tx1"/>
                        </a:solidFill>
                        <a:effectLst/>
                        <a:latin typeface="Arial" panose="020B0604020202090204" pitchFamily="34" charset="0"/>
                        <a:cs typeface="Arial" panose="020B0604020202090204"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a:ln>
                            <a:noFill/>
                          </a:ln>
                          <a:solidFill>
                            <a:schemeClr val="tx1"/>
                          </a:solidFill>
                          <a:effectLst/>
                          <a:latin typeface="Arial" panose="020B0604020202090204" pitchFamily="34" charset="0"/>
                          <a:cs typeface="Arial" panose="020B0604020202090204" pitchFamily="34" charset="0"/>
                        </a:rPr>
                        <a:t>2</a:t>
                      </a:r>
                      <a:endParaRPr kumimoji="0" lang="en-US" sz="2000" b="0" i="0" u="none" strike="noStrike" cap="none" normalizeH="0" baseline="0">
                        <a:ln>
                          <a:noFill/>
                        </a:ln>
                        <a:solidFill>
                          <a:schemeClr val="tx1"/>
                        </a:solidFill>
                        <a:effectLst/>
                        <a:latin typeface="Arial" panose="020B0604020202090204" pitchFamily="34" charset="0"/>
                        <a:cs typeface="Arial" panose="020B060402020209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en-US" sz="2000" b="0" i="0" u="none" strike="noStrike" cap="none" normalizeH="0" baseline="0">
                        <a:ln>
                          <a:noFill/>
                        </a:ln>
                        <a:solidFill>
                          <a:schemeClr val="tx1"/>
                        </a:solidFill>
                        <a:effectLst/>
                        <a:latin typeface="Arial" panose="020B0604020202090204" pitchFamily="34" charset="0"/>
                        <a:cs typeface="Arial" panose="020B060402020209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en-US" sz="2000" b="0" i="0" u="none" strike="noStrike" cap="none" normalizeH="0" baseline="0">
                        <a:ln>
                          <a:noFill/>
                        </a:ln>
                        <a:solidFill>
                          <a:schemeClr val="tx1"/>
                        </a:solidFill>
                        <a:effectLst/>
                        <a:latin typeface="Arial" panose="020B0604020202090204" pitchFamily="34" charset="0"/>
                        <a:cs typeface="Arial" panose="020B060402020209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en-US" sz="2000" b="0" i="0" u="none" strike="noStrike" cap="none" normalizeH="0" baseline="0">
                        <a:ln>
                          <a:noFill/>
                        </a:ln>
                        <a:solidFill>
                          <a:schemeClr val="tx1"/>
                        </a:solidFill>
                        <a:effectLst/>
                        <a:latin typeface="Arial" panose="020B0604020202090204" pitchFamily="34" charset="0"/>
                        <a:cs typeface="Arial" panose="020B060402020209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en-US" sz="2000" b="0" i="0" u="none" strike="noStrike" cap="none" normalizeH="0" baseline="0">
                        <a:ln>
                          <a:noFill/>
                        </a:ln>
                        <a:solidFill>
                          <a:schemeClr val="tx1"/>
                        </a:solidFill>
                        <a:effectLst/>
                        <a:latin typeface="Arial" panose="020B0604020202090204" pitchFamily="34" charset="0"/>
                        <a:cs typeface="Arial" panose="020B060402020209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a:ln>
                            <a:noFill/>
                          </a:ln>
                          <a:solidFill>
                            <a:schemeClr val="tx1"/>
                          </a:solidFill>
                          <a:effectLst/>
                          <a:latin typeface="Arial" panose="020B0604020202090204" pitchFamily="34" charset="0"/>
                          <a:cs typeface="Arial" panose="020B0604020202090204" pitchFamily="34" charset="0"/>
                        </a:rPr>
                        <a:t>2</a:t>
                      </a:r>
                      <a:endParaRPr kumimoji="0" lang="en-US" sz="2000" b="0" i="0" u="none" strike="noStrike" cap="none" normalizeH="0" baseline="0">
                        <a:ln>
                          <a:noFill/>
                        </a:ln>
                        <a:solidFill>
                          <a:schemeClr val="tx1"/>
                        </a:solidFill>
                        <a:effectLst/>
                        <a:latin typeface="Arial" panose="020B0604020202090204" pitchFamily="34" charset="0"/>
                        <a:cs typeface="Arial" panose="020B060402020209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a:ln>
                            <a:noFill/>
                          </a:ln>
                          <a:solidFill>
                            <a:schemeClr val="tx1"/>
                          </a:solidFill>
                          <a:effectLst/>
                          <a:latin typeface="Arial" panose="020B0604020202090204" pitchFamily="34" charset="0"/>
                          <a:cs typeface="Arial" panose="020B0604020202090204" pitchFamily="34" charset="0"/>
                        </a:rPr>
                        <a:t>4</a:t>
                      </a:r>
                      <a:endParaRPr kumimoji="0" lang="en-US" sz="2000" b="0" i="0" u="none" strike="noStrike" cap="none" normalizeH="0" baseline="0">
                        <a:ln>
                          <a:noFill/>
                        </a:ln>
                        <a:solidFill>
                          <a:schemeClr val="tx1"/>
                        </a:solidFill>
                        <a:effectLst/>
                        <a:latin typeface="Arial" panose="020B0604020202090204" pitchFamily="34" charset="0"/>
                        <a:cs typeface="Arial" panose="020B060402020209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a:ln>
                            <a:noFill/>
                          </a:ln>
                          <a:solidFill>
                            <a:schemeClr val="tx1"/>
                          </a:solidFill>
                          <a:effectLst/>
                          <a:latin typeface="Arial" panose="020B0604020202090204" pitchFamily="34" charset="0"/>
                          <a:cs typeface="Arial" panose="020B0604020202090204" pitchFamily="34" charset="0"/>
                        </a:rPr>
                        <a:t>3</a:t>
                      </a:r>
                      <a:endParaRPr kumimoji="0" lang="en-US" sz="2000" b="0" i="0" u="none" strike="noStrike" cap="none" normalizeH="0" baseline="0">
                        <a:ln>
                          <a:noFill/>
                        </a:ln>
                        <a:solidFill>
                          <a:schemeClr val="tx1"/>
                        </a:solidFill>
                        <a:effectLst/>
                        <a:latin typeface="Arial" panose="020B0604020202090204" pitchFamily="34" charset="0"/>
                        <a:cs typeface="Arial" panose="020B060402020209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a:ln>
                            <a:noFill/>
                          </a:ln>
                          <a:solidFill>
                            <a:schemeClr val="tx1"/>
                          </a:solidFill>
                          <a:effectLst/>
                          <a:latin typeface="Arial" panose="020B0604020202090204" pitchFamily="34" charset="0"/>
                          <a:cs typeface="Arial" panose="020B0604020202090204" pitchFamily="34" charset="0"/>
                        </a:rPr>
                        <a:t>4</a:t>
                      </a:r>
                      <a:endParaRPr kumimoji="0" lang="en-US" sz="2000" b="0" i="0" u="none" strike="noStrike" cap="none" normalizeH="0" baseline="0">
                        <a:ln>
                          <a:noFill/>
                        </a:ln>
                        <a:solidFill>
                          <a:schemeClr val="tx1"/>
                        </a:solidFill>
                        <a:effectLst/>
                        <a:latin typeface="Arial" panose="020B0604020202090204" pitchFamily="34" charset="0"/>
                        <a:cs typeface="Arial" panose="020B060402020209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en-US" sz="2000" b="0" i="0" u="none" strike="noStrike" cap="none" normalizeH="0" baseline="0">
                        <a:ln>
                          <a:noFill/>
                        </a:ln>
                        <a:solidFill>
                          <a:schemeClr val="tx1"/>
                        </a:solidFill>
                        <a:effectLst/>
                        <a:latin typeface="Arial" panose="020B0604020202090204" pitchFamily="34" charset="0"/>
                        <a:cs typeface="Arial" panose="020B060402020209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en-US" sz="2000" b="0" i="0" u="none" strike="noStrike" cap="none" normalizeH="0" baseline="0" dirty="0">
                        <a:ln>
                          <a:noFill/>
                        </a:ln>
                        <a:solidFill>
                          <a:schemeClr val="tx1"/>
                        </a:solidFill>
                        <a:effectLst/>
                        <a:latin typeface="Arial" panose="020B0604020202090204" pitchFamily="34" charset="0"/>
                        <a:cs typeface="Arial" panose="020B0604020202090204"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a:ln>
                            <a:noFill/>
                          </a:ln>
                          <a:solidFill>
                            <a:schemeClr val="tx1"/>
                          </a:solidFill>
                          <a:effectLst/>
                          <a:latin typeface="Arial" panose="020B0604020202090204" pitchFamily="34" charset="0"/>
                          <a:cs typeface="Arial" panose="020B0604020202090204" pitchFamily="34" charset="0"/>
                        </a:rPr>
                        <a:t>5</a:t>
                      </a:r>
                      <a:endParaRPr kumimoji="0" lang="en-US" sz="2000" b="0" i="0" u="none" strike="noStrike" cap="none" normalizeH="0" baseline="0">
                        <a:ln>
                          <a:noFill/>
                        </a:ln>
                        <a:solidFill>
                          <a:schemeClr val="tx1"/>
                        </a:solidFill>
                        <a:effectLst/>
                        <a:latin typeface="Arial" panose="020B0604020202090204" pitchFamily="34" charset="0"/>
                        <a:cs typeface="Arial" panose="020B0604020202090204" pitchFamily="34" charset="0"/>
                      </a:endParaRPr>
                    </a:p>
                  </a:txBody>
                  <a:tcPr horzOverflow="overflow">
                    <a:lnL w="28575"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79438">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en-US" sz="2000" b="0" i="0" u="none" strike="noStrike" cap="none" normalizeH="0" baseline="0" dirty="0">
                        <a:ln>
                          <a:noFill/>
                        </a:ln>
                        <a:solidFill>
                          <a:schemeClr val="tx1"/>
                        </a:solidFill>
                        <a:effectLst/>
                        <a:latin typeface="Arial" panose="020B0604020202090204" pitchFamily="34" charset="0"/>
                        <a:cs typeface="Arial" panose="020B0604020202090204"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dirty="0">
                          <a:ln>
                            <a:noFill/>
                          </a:ln>
                          <a:solidFill>
                            <a:schemeClr val="tx1"/>
                          </a:solidFill>
                          <a:effectLst/>
                          <a:latin typeface="Arial" panose="020B0604020202090204" pitchFamily="34" charset="0"/>
                          <a:cs typeface="Arial" panose="020B0604020202090204" pitchFamily="34" charset="0"/>
                        </a:rPr>
                        <a:t>4</a:t>
                      </a:r>
                      <a:endParaRPr kumimoji="0" lang="en-US" sz="2000" b="0" i="0" u="none" strike="noStrike" cap="none" normalizeH="0" baseline="0" dirty="0">
                        <a:ln>
                          <a:noFill/>
                        </a:ln>
                        <a:solidFill>
                          <a:schemeClr val="tx1"/>
                        </a:solidFill>
                        <a:effectLst/>
                        <a:latin typeface="Arial" panose="020B0604020202090204" pitchFamily="34" charset="0"/>
                        <a:cs typeface="Arial" panose="020B060402020209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en-US" sz="2000" b="0" i="0" u="none" strike="noStrike" cap="none" normalizeH="0" baseline="0" dirty="0">
                        <a:ln>
                          <a:noFill/>
                        </a:ln>
                        <a:solidFill>
                          <a:schemeClr val="tx1"/>
                        </a:solidFill>
                        <a:effectLst/>
                        <a:latin typeface="Arial" panose="020B0604020202090204" pitchFamily="34" charset="0"/>
                        <a:cs typeface="Arial" panose="020B060402020209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en-US" sz="2000" b="0" i="0" u="none" strike="noStrike" cap="none" normalizeH="0" baseline="0" dirty="0">
                        <a:ln>
                          <a:noFill/>
                        </a:ln>
                        <a:solidFill>
                          <a:schemeClr val="tx1"/>
                        </a:solidFill>
                        <a:effectLst/>
                        <a:latin typeface="Arial" panose="020B0604020202090204" pitchFamily="34" charset="0"/>
                        <a:cs typeface="Arial" panose="020B060402020209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dirty="0">
                          <a:ln>
                            <a:noFill/>
                          </a:ln>
                          <a:solidFill>
                            <a:schemeClr val="tx1"/>
                          </a:solidFill>
                          <a:effectLst/>
                          <a:latin typeface="Arial" panose="020B0604020202090204" pitchFamily="34" charset="0"/>
                          <a:cs typeface="Arial" panose="020B0604020202090204" pitchFamily="34" charset="0"/>
                        </a:rPr>
                        <a:t>2</a:t>
                      </a:r>
                      <a:endParaRPr kumimoji="0" lang="en-US" sz="2000" b="0" i="0" u="none" strike="noStrike" cap="none" normalizeH="0" baseline="0" dirty="0">
                        <a:ln>
                          <a:noFill/>
                        </a:ln>
                        <a:solidFill>
                          <a:schemeClr val="tx1"/>
                        </a:solidFill>
                        <a:effectLst/>
                        <a:latin typeface="Arial" panose="020B0604020202090204" pitchFamily="34" charset="0"/>
                        <a:cs typeface="Arial" panose="020B060402020209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en-US" sz="2000" b="0" i="0" u="none" strike="noStrike" cap="none" normalizeH="0" baseline="0" dirty="0">
                        <a:ln>
                          <a:noFill/>
                        </a:ln>
                        <a:solidFill>
                          <a:schemeClr val="tx1"/>
                        </a:solidFill>
                        <a:effectLst/>
                        <a:latin typeface="Arial" panose="020B0604020202090204" pitchFamily="34" charset="0"/>
                        <a:cs typeface="Arial" panose="020B060402020209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en-US" sz="2000" b="0" i="0" u="none" strike="noStrike" cap="none" normalizeH="0" baseline="0" dirty="0">
                        <a:ln>
                          <a:noFill/>
                        </a:ln>
                        <a:solidFill>
                          <a:schemeClr val="tx1"/>
                        </a:solidFill>
                        <a:effectLst/>
                        <a:latin typeface="Arial" panose="020B0604020202090204" pitchFamily="34" charset="0"/>
                        <a:cs typeface="Arial" panose="020B060402020209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dirty="0">
                          <a:ln>
                            <a:noFill/>
                          </a:ln>
                          <a:solidFill>
                            <a:schemeClr val="tx1"/>
                          </a:solidFill>
                          <a:effectLst/>
                          <a:latin typeface="Arial" panose="020B0604020202090204" pitchFamily="34" charset="0"/>
                          <a:cs typeface="Arial" panose="020B0604020202090204" pitchFamily="34" charset="0"/>
                        </a:rPr>
                        <a:t>3</a:t>
                      </a:r>
                      <a:endParaRPr kumimoji="0" lang="en-US" sz="2000" b="0" i="0" u="none" strike="noStrike" cap="none" normalizeH="0" baseline="0" dirty="0">
                        <a:ln>
                          <a:noFill/>
                        </a:ln>
                        <a:solidFill>
                          <a:schemeClr val="tx1"/>
                        </a:solidFill>
                        <a:effectLst/>
                        <a:latin typeface="Arial" panose="020B0604020202090204" pitchFamily="34" charset="0"/>
                        <a:cs typeface="Arial" panose="020B060402020209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en-US" sz="2000" b="0" i="0" u="none" strike="noStrike" cap="none" normalizeH="0" baseline="0" dirty="0">
                        <a:ln>
                          <a:noFill/>
                        </a:ln>
                        <a:solidFill>
                          <a:schemeClr val="tx1"/>
                        </a:solidFill>
                        <a:effectLst/>
                        <a:latin typeface="Arial" panose="020B0604020202090204" pitchFamily="34" charset="0"/>
                        <a:cs typeface="Arial" panose="020B060402020209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dirty="0">
                          <a:ln>
                            <a:noFill/>
                          </a:ln>
                          <a:solidFill>
                            <a:schemeClr val="tx1"/>
                          </a:solidFill>
                          <a:effectLst/>
                          <a:latin typeface="Arial" panose="020B0604020202090204" pitchFamily="34" charset="0"/>
                          <a:cs typeface="Arial" panose="020B0604020202090204" pitchFamily="34" charset="0"/>
                        </a:rPr>
                        <a:t>3</a:t>
                      </a:r>
                      <a:endParaRPr kumimoji="0" lang="en-US" sz="2000" b="0" i="0" u="none" strike="noStrike" cap="none" normalizeH="0" baseline="0" dirty="0">
                        <a:ln>
                          <a:noFill/>
                        </a:ln>
                        <a:solidFill>
                          <a:schemeClr val="tx1"/>
                        </a:solidFill>
                        <a:effectLst/>
                        <a:latin typeface="Arial" panose="020B0604020202090204" pitchFamily="34" charset="0"/>
                        <a:cs typeface="Arial" panose="020B060402020209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en-US" sz="2000" b="0" i="0" u="none" strike="noStrike" cap="none" normalizeH="0" baseline="0" dirty="0">
                        <a:ln>
                          <a:noFill/>
                        </a:ln>
                        <a:solidFill>
                          <a:schemeClr val="tx1"/>
                        </a:solidFill>
                        <a:effectLst/>
                        <a:latin typeface="Arial" panose="020B0604020202090204" pitchFamily="34" charset="0"/>
                        <a:cs typeface="Arial" panose="020B060402020209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dirty="0">
                          <a:ln>
                            <a:noFill/>
                          </a:ln>
                          <a:solidFill>
                            <a:schemeClr val="tx1"/>
                          </a:solidFill>
                          <a:effectLst/>
                          <a:latin typeface="Arial" panose="020B0604020202090204" pitchFamily="34" charset="0"/>
                          <a:cs typeface="Arial" panose="020B0604020202090204" pitchFamily="34" charset="0"/>
                        </a:rPr>
                        <a:t>1</a:t>
                      </a:r>
                      <a:endParaRPr kumimoji="0" lang="en-US" sz="2000" b="0" i="0" u="none" strike="noStrike" cap="none" normalizeH="0" baseline="0" dirty="0">
                        <a:ln>
                          <a:noFill/>
                        </a:ln>
                        <a:solidFill>
                          <a:schemeClr val="tx1"/>
                        </a:solidFill>
                        <a:effectLst/>
                        <a:latin typeface="Arial" panose="020B0604020202090204" pitchFamily="34" charset="0"/>
                        <a:cs typeface="Arial" panose="020B0604020202090204"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dirty="0">
                          <a:ln>
                            <a:noFill/>
                          </a:ln>
                          <a:solidFill>
                            <a:schemeClr val="tx1"/>
                          </a:solidFill>
                          <a:effectLst/>
                          <a:latin typeface="Arial" panose="020B0604020202090204" pitchFamily="34" charset="0"/>
                          <a:cs typeface="Arial" panose="020B0604020202090204" pitchFamily="34" charset="0"/>
                        </a:rPr>
                        <a:t>6</a:t>
                      </a:r>
                      <a:endParaRPr kumimoji="0" lang="en-US" sz="2000" b="0" i="0" u="none" strike="noStrike" cap="none" normalizeH="0" baseline="0" dirty="0">
                        <a:ln>
                          <a:noFill/>
                        </a:ln>
                        <a:solidFill>
                          <a:schemeClr val="tx1"/>
                        </a:solidFill>
                        <a:effectLst/>
                        <a:latin typeface="Arial" panose="020B0604020202090204" pitchFamily="34" charset="0"/>
                        <a:cs typeface="Arial" panose="020B0604020202090204" pitchFamily="34" charset="0"/>
                      </a:endParaRPr>
                    </a:p>
                  </a:txBody>
                  <a:tcPr horzOverflow="overflow">
                    <a:lnL w="28575"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cap="flat">
                      <a:noFill/>
                    </a:lnB>
                    <a:lnTlToBr>
                      <a:noFill/>
                    </a:lnTlToBr>
                    <a:lnBlToTr>
                      <a:noFill/>
                    </a:lnBlToTr>
                    <a:noFill/>
                  </a:tcPr>
                </a:tc>
              </a:tr>
            </a:tbl>
          </a:graphicData>
        </a:graphic>
      </p:graphicFrame>
      <p:sp>
        <p:nvSpPr>
          <p:cNvPr id="12671" name="Text Box 383"/>
          <p:cNvSpPr txBox="1">
            <a:spLocks noChangeArrowheads="1"/>
          </p:cNvSpPr>
          <p:nvPr/>
        </p:nvSpPr>
        <p:spPr bwMode="auto">
          <a:xfrm>
            <a:off x="5654676" y="1143000"/>
            <a:ext cx="763351" cy="400110"/>
          </a:xfrm>
          <a:prstGeom prst="rect">
            <a:avLst/>
          </a:prstGeom>
          <a:noFill/>
          <a:ln w="9525">
            <a:noFill/>
            <a:miter lim="800000"/>
          </a:ln>
          <a:effectLst/>
        </p:spPr>
        <p:txBody>
          <a:bodyPr wrap="none">
            <a:spAutoFit/>
          </a:bodyPr>
          <a:lstStyle/>
          <a:p>
            <a:pPr algn="l"/>
            <a:r>
              <a:rPr lang="en-US" sz="2000" b="1" dirty="0">
                <a:solidFill>
                  <a:srgbClr val="008000"/>
                </a:solidFill>
              </a:rPr>
              <a:t>users</a:t>
            </a:r>
            <a:endParaRPr lang="en-US" sz="2000" b="1" dirty="0">
              <a:solidFill>
                <a:srgbClr val="008000"/>
              </a:solidFill>
            </a:endParaRPr>
          </a:p>
        </p:txBody>
      </p:sp>
      <p:sp>
        <p:nvSpPr>
          <p:cNvPr id="12672" name="Text Box 384"/>
          <p:cNvSpPr txBox="1">
            <a:spLocks noChangeArrowheads="1"/>
          </p:cNvSpPr>
          <p:nvPr/>
        </p:nvSpPr>
        <p:spPr bwMode="auto">
          <a:xfrm rot="16200000">
            <a:off x="1863000" y="3520252"/>
            <a:ext cx="938077" cy="400110"/>
          </a:xfrm>
          <a:prstGeom prst="rect">
            <a:avLst/>
          </a:prstGeom>
          <a:noFill/>
          <a:ln w="9525">
            <a:noFill/>
            <a:miter lim="800000"/>
          </a:ln>
          <a:effectLst/>
        </p:spPr>
        <p:txBody>
          <a:bodyPr wrap="none">
            <a:spAutoFit/>
          </a:bodyPr>
          <a:lstStyle/>
          <a:p>
            <a:pPr algn="l"/>
            <a:r>
              <a:rPr lang="en-US" sz="2000" b="1" dirty="0">
                <a:solidFill>
                  <a:srgbClr val="008000"/>
                </a:solidFill>
              </a:rPr>
              <a:t>movies</a:t>
            </a:r>
            <a:endParaRPr lang="en-US" sz="2000" b="1" dirty="0">
              <a:solidFill>
                <a:srgbClr val="008000"/>
              </a:solidFill>
            </a:endParaRPr>
          </a:p>
        </p:txBody>
      </p:sp>
      <p:grpSp>
        <p:nvGrpSpPr>
          <p:cNvPr id="2" name="Group 393"/>
          <p:cNvGrpSpPr/>
          <p:nvPr/>
        </p:nvGrpSpPr>
        <p:grpSpPr bwMode="auto">
          <a:xfrm>
            <a:off x="3352800" y="5892804"/>
            <a:ext cx="5867400" cy="533400"/>
            <a:chOff x="1392" y="3744"/>
            <a:chExt cx="3696" cy="336"/>
          </a:xfrm>
        </p:grpSpPr>
        <p:sp>
          <p:nvSpPr>
            <p:cNvPr id="12673" name="Rectangle 385"/>
            <p:cNvSpPr>
              <a:spLocks noChangeArrowheads="1"/>
            </p:cNvSpPr>
            <p:nvPr/>
          </p:nvSpPr>
          <p:spPr bwMode="auto">
            <a:xfrm>
              <a:off x="1392" y="3744"/>
              <a:ext cx="336" cy="336"/>
            </a:xfrm>
            <a:prstGeom prst="rect">
              <a:avLst/>
            </a:prstGeom>
            <a:solidFill>
              <a:schemeClr val="bg1"/>
            </a:solidFill>
            <a:ln w="9525">
              <a:solidFill>
                <a:schemeClr val="tx1"/>
              </a:solidFill>
              <a:miter lim="800000"/>
            </a:ln>
            <a:effectLst/>
          </p:spPr>
          <p:txBody>
            <a:bodyPr wrap="none" anchor="ctr"/>
            <a:lstStyle/>
            <a:p>
              <a:endParaRPr lang="en-US"/>
            </a:p>
          </p:txBody>
        </p:sp>
        <p:sp>
          <p:nvSpPr>
            <p:cNvPr id="12674" name="Rectangle 386"/>
            <p:cNvSpPr>
              <a:spLocks noChangeArrowheads="1"/>
            </p:cNvSpPr>
            <p:nvPr/>
          </p:nvSpPr>
          <p:spPr bwMode="auto">
            <a:xfrm>
              <a:off x="3072" y="3744"/>
              <a:ext cx="336" cy="336"/>
            </a:xfrm>
            <a:prstGeom prst="rect">
              <a:avLst/>
            </a:prstGeom>
            <a:solidFill>
              <a:srgbClr val="FFF905"/>
            </a:solidFill>
            <a:ln w="9525">
              <a:solidFill>
                <a:schemeClr val="tx1"/>
              </a:solidFill>
              <a:miter lim="800000"/>
            </a:ln>
            <a:effectLst/>
          </p:spPr>
          <p:txBody>
            <a:bodyPr wrap="none" anchor="ctr"/>
            <a:lstStyle/>
            <a:p>
              <a:endParaRPr lang="en-US"/>
            </a:p>
          </p:txBody>
        </p:sp>
        <p:sp>
          <p:nvSpPr>
            <p:cNvPr id="12675" name="Text Box 387"/>
            <p:cNvSpPr txBox="1">
              <a:spLocks noChangeArrowheads="1"/>
            </p:cNvSpPr>
            <p:nvPr/>
          </p:nvSpPr>
          <p:spPr bwMode="auto">
            <a:xfrm>
              <a:off x="1728" y="3792"/>
              <a:ext cx="1248" cy="213"/>
            </a:xfrm>
            <a:prstGeom prst="rect">
              <a:avLst/>
            </a:prstGeom>
            <a:noFill/>
            <a:ln w="9525">
              <a:noFill/>
              <a:miter lim="800000"/>
            </a:ln>
            <a:effectLst/>
          </p:spPr>
          <p:txBody>
            <a:bodyPr>
              <a:spAutoFit/>
            </a:bodyPr>
            <a:lstStyle/>
            <a:p>
              <a:pPr algn="l">
                <a:spcBef>
                  <a:spcPct val="50000"/>
                </a:spcBef>
              </a:pPr>
              <a:r>
                <a:rPr lang="en-US" dirty="0">
                  <a:latin typeface="Arial" panose="020B0604020202090204" pitchFamily="34" charset="0"/>
                  <a:cs typeface="Arial" panose="020B0604020202090204" pitchFamily="34" charset="0"/>
                </a:rPr>
                <a:t>- unknown rating</a:t>
              </a:r>
              <a:endParaRPr lang="en-US" dirty="0">
                <a:latin typeface="Arial" panose="020B0604020202090204" pitchFamily="34" charset="0"/>
                <a:cs typeface="Arial" panose="020B0604020202090204" pitchFamily="34" charset="0"/>
              </a:endParaRPr>
            </a:p>
          </p:txBody>
        </p:sp>
        <p:sp>
          <p:nvSpPr>
            <p:cNvPr id="12676" name="Text Box 388"/>
            <p:cNvSpPr txBox="1">
              <a:spLocks noChangeArrowheads="1"/>
            </p:cNvSpPr>
            <p:nvPr/>
          </p:nvSpPr>
          <p:spPr bwMode="auto">
            <a:xfrm>
              <a:off x="3408" y="3792"/>
              <a:ext cx="1680" cy="213"/>
            </a:xfrm>
            <a:prstGeom prst="rect">
              <a:avLst/>
            </a:prstGeom>
            <a:noFill/>
            <a:ln w="9525">
              <a:noFill/>
              <a:miter lim="800000"/>
            </a:ln>
            <a:effectLst/>
          </p:spPr>
          <p:txBody>
            <a:bodyPr>
              <a:spAutoFit/>
            </a:bodyPr>
            <a:lstStyle/>
            <a:p>
              <a:pPr algn="l">
                <a:spcBef>
                  <a:spcPct val="50000"/>
                </a:spcBef>
              </a:pPr>
              <a:r>
                <a:rPr lang="en-US">
                  <a:latin typeface="Arial" panose="020B0604020202090204" pitchFamily="34" charset="0"/>
                  <a:cs typeface="Arial" panose="020B0604020202090204" pitchFamily="34" charset="0"/>
                </a:rPr>
                <a:t>- rating between 1 to 5</a:t>
              </a:r>
              <a:endParaRPr lang="en-US">
                <a:latin typeface="Arial" panose="020B0604020202090204" pitchFamily="34" charset="0"/>
                <a:cs typeface="Arial" panose="020B0604020202090204" pitchFamily="34" charset="0"/>
              </a:endParaRPr>
            </a:p>
          </p:txBody>
        </p:sp>
      </p:gr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a:xfrm>
            <a:off x="1981200" y="0"/>
            <a:ext cx="8229600" cy="1143000"/>
          </a:xfrm>
        </p:spPr>
        <p:txBody>
          <a:bodyPr/>
          <a:lstStyle/>
          <a:p>
            <a:r>
              <a:rPr lang="en-US" dirty="0"/>
              <a:t>Item-Item CF (|N|=2)</a:t>
            </a:r>
            <a:endParaRPr lang="en-US" dirty="0"/>
          </a:p>
        </p:txBody>
      </p:sp>
      <p:sp>
        <p:nvSpPr>
          <p:cNvPr id="10" name="Date Placeholder 9"/>
          <p:cNvSpPr>
            <a:spLocks noGrp="1"/>
          </p:cNvSpPr>
          <p:nvPr>
            <p:ph type="dt" sz="half" idx="10"/>
          </p:nvPr>
        </p:nvSpPr>
        <p:spPr/>
        <p:txBody>
          <a:bodyPr/>
          <a:lstStyle/>
          <a:p>
            <a:fld id="{995C87A2-83A6-4928-981C-BD22459CA067}" type="datetime1">
              <a:rPr lang="en-US" smtClean="0"/>
            </a:fld>
            <a:endParaRPr lang="en-US"/>
          </a:p>
        </p:txBody>
      </p:sp>
      <p:sp>
        <p:nvSpPr>
          <p:cNvPr id="11" name="Slide Number Placeholder 10"/>
          <p:cNvSpPr>
            <a:spLocks noGrp="1"/>
          </p:cNvSpPr>
          <p:nvPr>
            <p:ph type="sldNum" sz="quarter" idx="12"/>
          </p:nvPr>
        </p:nvSpPr>
        <p:spPr/>
        <p:txBody>
          <a:bodyPr/>
          <a:lstStyle/>
          <a:p>
            <a:fld id="{19B12225-5612-419B-A8D5-4B8EEE4C217E}" type="slidenum">
              <a:rPr lang="en-US" smtClean="0"/>
            </a:fld>
            <a:endParaRPr lang="en-US"/>
          </a:p>
        </p:txBody>
      </p:sp>
      <p:graphicFrame>
        <p:nvGraphicFramePr>
          <p:cNvPr id="13442" name="Group 130"/>
          <p:cNvGraphicFramePr>
            <a:graphicFrameLocks noGrp="1"/>
          </p:cNvGraphicFramePr>
          <p:nvPr/>
        </p:nvGraphicFramePr>
        <p:xfrm>
          <a:off x="2682875" y="1608138"/>
          <a:ext cx="6604000" cy="4056066"/>
        </p:xfrm>
        <a:graphic>
          <a:graphicData uri="http://schemas.openxmlformats.org/drawingml/2006/table">
            <a:tbl>
              <a:tblPr/>
              <a:tblGrid>
                <a:gridCol w="508000"/>
                <a:gridCol w="508000"/>
                <a:gridCol w="508000"/>
                <a:gridCol w="508000"/>
                <a:gridCol w="508000"/>
                <a:gridCol w="508000"/>
                <a:gridCol w="508000"/>
                <a:gridCol w="508000"/>
                <a:gridCol w="508000"/>
                <a:gridCol w="508000"/>
                <a:gridCol w="508000"/>
                <a:gridCol w="508000"/>
                <a:gridCol w="508000"/>
              </a:tblGrid>
              <a:tr h="579438">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dirty="0">
                          <a:ln>
                            <a:noFill/>
                          </a:ln>
                          <a:solidFill>
                            <a:schemeClr val="tx1"/>
                          </a:solidFill>
                          <a:effectLst/>
                          <a:latin typeface="Arial" panose="020B0604020202090204" pitchFamily="34" charset="0"/>
                          <a:cs typeface="Arial" panose="020B0604020202090204" pitchFamily="34" charset="0"/>
                        </a:rPr>
                        <a:t>12</a:t>
                      </a:r>
                      <a:endParaRPr kumimoji="0" lang="en-US" sz="2000" b="0" i="0" u="none" strike="noStrike" cap="none" normalizeH="0" baseline="0" dirty="0">
                        <a:ln>
                          <a:noFill/>
                        </a:ln>
                        <a:solidFill>
                          <a:schemeClr val="tx1"/>
                        </a:solidFill>
                        <a:effectLst/>
                        <a:latin typeface="Arial" panose="020B0604020202090204" pitchFamily="34" charset="0"/>
                        <a:cs typeface="Arial" panose="020B0604020202090204" pitchFamily="34" charset="0"/>
                      </a:endParaRPr>
                    </a:p>
                  </a:txBody>
                  <a:tcPr horzOverflow="overflow">
                    <a:lnL cap="flat">
                      <a:noFill/>
                    </a:lnL>
                    <a:lnR w="12700" cap="flat" cmpd="sng" algn="ctr">
                      <a:solidFill>
                        <a:schemeClr val="tx1"/>
                      </a:solidFill>
                      <a:prstDash val="solid"/>
                      <a:round/>
                      <a:headEnd type="none" w="med" len="med"/>
                      <a:tailEnd type="none" w="med" len="med"/>
                    </a:lnR>
                    <a:lnT cap="fla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a:ln>
                            <a:noFill/>
                          </a:ln>
                          <a:solidFill>
                            <a:schemeClr val="tx1"/>
                          </a:solidFill>
                          <a:effectLst/>
                          <a:latin typeface="Arial" panose="020B0604020202090204" pitchFamily="34" charset="0"/>
                          <a:cs typeface="Arial" panose="020B0604020202090204" pitchFamily="34" charset="0"/>
                        </a:rPr>
                        <a:t>11</a:t>
                      </a:r>
                      <a:endParaRPr kumimoji="0" lang="en-US" sz="2000" b="0" i="0" u="none" strike="noStrike" cap="none" normalizeH="0" baseline="0">
                        <a:ln>
                          <a:noFill/>
                        </a:ln>
                        <a:solidFill>
                          <a:schemeClr val="tx1"/>
                        </a:solidFill>
                        <a:effectLst/>
                        <a:latin typeface="Arial" panose="020B0604020202090204" pitchFamily="34" charset="0"/>
                        <a:cs typeface="Arial" panose="020B060402020209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cap="fla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a:ln>
                            <a:noFill/>
                          </a:ln>
                          <a:solidFill>
                            <a:schemeClr val="tx1"/>
                          </a:solidFill>
                          <a:effectLst/>
                          <a:latin typeface="Arial" panose="020B0604020202090204" pitchFamily="34" charset="0"/>
                          <a:cs typeface="Arial" panose="020B0604020202090204" pitchFamily="34" charset="0"/>
                        </a:rPr>
                        <a:t>10</a:t>
                      </a:r>
                      <a:endParaRPr kumimoji="0" lang="en-US" sz="2000" b="0" i="0" u="none" strike="noStrike" cap="none" normalizeH="0" baseline="0">
                        <a:ln>
                          <a:noFill/>
                        </a:ln>
                        <a:solidFill>
                          <a:schemeClr val="tx1"/>
                        </a:solidFill>
                        <a:effectLst/>
                        <a:latin typeface="Arial" panose="020B0604020202090204" pitchFamily="34" charset="0"/>
                        <a:cs typeface="Arial" panose="020B060402020209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cap="fla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a:ln>
                            <a:noFill/>
                          </a:ln>
                          <a:solidFill>
                            <a:schemeClr val="tx1"/>
                          </a:solidFill>
                          <a:effectLst/>
                          <a:latin typeface="Arial" panose="020B0604020202090204" pitchFamily="34" charset="0"/>
                          <a:cs typeface="Arial" panose="020B0604020202090204" pitchFamily="34" charset="0"/>
                        </a:rPr>
                        <a:t>9</a:t>
                      </a:r>
                      <a:endParaRPr kumimoji="0" lang="en-US" sz="2000" b="0" i="0" u="none" strike="noStrike" cap="none" normalizeH="0" baseline="0">
                        <a:ln>
                          <a:noFill/>
                        </a:ln>
                        <a:solidFill>
                          <a:schemeClr val="tx1"/>
                        </a:solidFill>
                        <a:effectLst/>
                        <a:latin typeface="Arial" panose="020B0604020202090204" pitchFamily="34" charset="0"/>
                        <a:cs typeface="Arial" panose="020B060402020209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cap="fla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a:ln>
                            <a:noFill/>
                          </a:ln>
                          <a:solidFill>
                            <a:schemeClr val="tx1"/>
                          </a:solidFill>
                          <a:effectLst/>
                          <a:latin typeface="Arial" panose="020B0604020202090204" pitchFamily="34" charset="0"/>
                          <a:cs typeface="Arial" panose="020B0604020202090204" pitchFamily="34" charset="0"/>
                        </a:rPr>
                        <a:t>8</a:t>
                      </a:r>
                      <a:endParaRPr kumimoji="0" lang="en-US" sz="2000" b="0" i="0" u="none" strike="noStrike" cap="none" normalizeH="0" baseline="0">
                        <a:ln>
                          <a:noFill/>
                        </a:ln>
                        <a:solidFill>
                          <a:schemeClr val="tx1"/>
                        </a:solidFill>
                        <a:effectLst/>
                        <a:latin typeface="Arial" panose="020B0604020202090204" pitchFamily="34" charset="0"/>
                        <a:cs typeface="Arial" panose="020B060402020209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cap="fla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a:ln>
                            <a:noFill/>
                          </a:ln>
                          <a:solidFill>
                            <a:schemeClr val="tx1"/>
                          </a:solidFill>
                          <a:effectLst/>
                          <a:latin typeface="Arial" panose="020B0604020202090204" pitchFamily="34" charset="0"/>
                          <a:cs typeface="Arial" panose="020B0604020202090204" pitchFamily="34" charset="0"/>
                        </a:rPr>
                        <a:t>7</a:t>
                      </a:r>
                      <a:endParaRPr kumimoji="0" lang="en-US" sz="2000" b="0" i="0" u="none" strike="noStrike" cap="none" normalizeH="0" baseline="0">
                        <a:ln>
                          <a:noFill/>
                        </a:ln>
                        <a:solidFill>
                          <a:schemeClr val="tx1"/>
                        </a:solidFill>
                        <a:effectLst/>
                        <a:latin typeface="Arial" panose="020B0604020202090204" pitchFamily="34" charset="0"/>
                        <a:cs typeface="Arial" panose="020B060402020209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cap="fla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a:ln>
                            <a:noFill/>
                          </a:ln>
                          <a:solidFill>
                            <a:schemeClr val="tx1"/>
                          </a:solidFill>
                          <a:effectLst/>
                          <a:latin typeface="Arial" panose="020B0604020202090204" pitchFamily="34" charset="0"/>
                          <a:cs typeface="Arial" panose="020B0604020202090204" pitchFamily="34" charset="0"/>
                        </a:rPr>
                        <a:t>6</a:t>
                      </a:r>
                      <a:endParaRPr kumimoji="0" lang="en-US" sz="2000" b="0" i="0" u="none" strike="noStrike" cap="none" normalizeH="0" baseline="0">
                        <a:ln>
                          <a:noFill/>
                        </a:ln>
                        <a:solidFill>
                          <a:schemeClr val="tx1"/>
                        </a:solidFill>
                        <a:effectLst/>
                        <a:latin typeface="Arial" panose="020B0604020202090204" pitchFamily="34" charset="0"/>
                        <a:cs typeface="Arial" panose="020B060402020209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cap="fla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1" i="0" u="none" strike="noStrike" cap="none" normalizeH="0" baseline="0" dirty="0">
                          <a:ln>
                            <a:noFill/>
                          </a:ln>
                          <a:solidFill>
                            <a:schemeClr val="tx1"/>
                          </a:solidFill>
                          <a:effectLst/>
                          <a:latin typeface="Arial" panose="020B0604020202090204" pitchFamily="34" charset="0"/>
                          <a:cs typeface="Arial" panose="020B0604020202090204" pitchFamily="34" charset="0"/>
                        </a:rPr>
                        <a:t>5</a:t>
                      </a:r>
                      <a:endParaRPr kumimoji="0" lang="en-US" sz="2000" b="1" i="0" u="none" strike="noStrike" cap="none" normalizeH="0" baseline="0" dirty="0">
                        <a:ln>
                          <a:noFill/>
                        </a:ln>
                        <a:solidFill>
                          <a:schemeClr val="tx1"/>
                        </a:solidFill>
                        <a:effectLst/>
                        <a:latin typeface="Arial" panose="020B0604020202090204" pitchFamily="34" charset="0"/>
                        <a:cs typeface="Arial" panose="020B060402020209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cap="fla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a:ln>
                            <a:noFill/>
                          </a:ln>
                          <a:solidFill>
                            <a:schemeClr val="tx1"/>
                          </a:solidFill>
                          <a:effectLst/>
                          <a:latin typeface="Arial" panose="020B0604020202090204" pitchFamily="34" charset="0"/>
                          <a:cs typeface="Arial" panose="020B0604020202090204" pitchFamily="34" charset="0"/>
                        </a:rPr>
                        <a:t>4</a:t>
                      </a:r>
                      <a:endParaRPr kumimoji="0" lang="en-US" sz="2000" b="0" i="0" u="none" strike="noStrike" cap="none" normalizeH="0" baseline="0">
                        <a:ln>
                          <a:noFill/>
                        </a:ln>
                        <a:solidFill>
                          <a:schemeClr val="tx1"/>
                        </a:solidFill>
                        <a:effectLst/>
                        <a:latin typeface="Arial" panose="020B0604020202090204" pitchFamily="34" charset="0"/>
                        <a:cs typeface="Arial" panose="020B060402020209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cap="fla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a:ln>
                            <a:noFill/>
                          </a:ln>
                          <a:solidFill>
                            <a:schemeClr val="tx1"/>
                          </a:solidFill>
                          <a:effectLst/>
                          <a:latin typeface="Arial" panose="020B0604020202090204" pitchFamily="34" charset="0"/>
                          <a:cs typeface="Arial" panose="020B0604020202090204" pitchFamily="34" charset="0"/>
                        </a:rPr>
                        <a:t>3</a:t>
                      </a:r>
                      <a:endParaRPr kumimoji="0" lang="en-US" sz="2000" b="0" i="0" u="none" strike="noStrike" cap="none" normalizeH="0" baseline="0">
                        <a:ln>
                          <a:noFill/>
                        </a:ln>
                        <a:solidFill>
                          <a:schemeClr val="tx1"/>
                        </a:solidFill>
                        <a:effectLst/>
                        <a:latin typeface="Arial" panose="020B0604020202090204" pitchFamily="34" charset="0"/>
                        <a:cs typeface="Arial" panose="020B060402020209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cap="fla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a:ln>
                            <a:noFill/>
                          </a:ln>
                          <a:solidFill>
                            <a:schemeClr val="tx1"/>
                          </a:solidFill>
                          <a:effectLst/>
                          <a:latin typeface="Arial" panose="020B0604020202090204" pitchFamily="34" charset="0"/>
                          <a:cs typeface="Arial" panose="020B0604020202090204" pitchFamily="34" charset="0"/>
                        </a:rPr>
                        <a:t>2</a:t>
                      </a:r>
                      <a:endParaRPr kumimoji="0" lang="en-US" sz="2000" b="0" i="0" u="none" strike="noStrike" cap="none" normalizeH="0" baseline="0">
                        <a:ln>
                          <a:noFill/>
                        </a:ln>
                        <a:solidFill>
                          <a:schemeClr val="tx1"/>
                        </a:solidFill>
                        <a:effectLst/>
                        <a:latin typeface="Arial" panose="020B0604020202090204" pitchFamily="34" charset="0"/>
                        <a:cs typeface="Arial" panose="020B060402020209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cap="fla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a:ln>
                            <a:noFill/>
                          </a:ln>
                          <a:solidFill>
                            <a:schemeClr val="tx1"/>
                          </a:solidFill>
                          <a:effectLst/>
                          <a:latin typeface="Arial" panose="020B0604020202090204" pitchFamily="34" charset="0"/>
                          <a:cs typeface="Arial" panose="020B0604020202090204" pitchFamily="34" charset="0"/>
                        </a:rPr>
                        <a:t>1</a:t>
                      </a:r>
                      <a:endParaRPr kumimoji="0" lang="en-US" sz="2000" b="0" i="0" u="none" strike="noStrike" cap="none" normalizeH="0" baseline="0">
                        <a:ln>
                          <a:noFill/>
                        </a:ln>
                        <a:solidFill>
                          <a:schemeClr val="tx1"/>
                        </a:solidFill>
                        <a:effectLst/>
                        <a:latin typeface="Arial" panose="020B0604020202090204" pitchFamily="34" charset="0"/>
                        <a:cs typeface="Arial" panose="020B060402020209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cap="fla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en-US" sz="2000" b="0" i="0" u="none" strike="noStrike" cap="none" normalizeH="0" baseline="0">
                        <a:ln>
                          <a:noFill/>
                        </a:ln>
                        <a:solidFill>
                          <a:schemeClr val="tx1"/>
                        </a:solidFill>
                        <a:effectLst/>
                        <a:latin typeface="Arial" panose="020B0604020202090204" pitchFamily="34" charset="0"/>
                        <a:cs typeface="Arial" panose="020B0604020202090204" pitchFamily="34" charset="0"/>
                      </a:endParaRPr>
                    </a:p>
                  </a:txBody>
                  <a:tcPr horzOverflow="overflow">
                    <a:lnL w="12700" cap="flat" cmpd="sng" algn="ctr">
                      <a:solidFill>
                        <a:schemeClr val="tx1"/>
                      </a:solidFill>
                      <a:prstDash val="solid"/>
                      <a:round/>
                      <a:headEnd type="none" w="med" len="med"/>
                      <a:tailEnd type="none" w="med" len="med"/>
                    </a:lnL>
                    <a:lnR cap="flat">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r>
              <a:tr h="579438">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en-US" sz="2000" b="0" i="0" u="none" strike="noStrike" cap="none" normalizeH="0" baseline="0">
                        <a:ln>
                          <a:noFill/>
                        </a:ln>
                        <a:solidFill>
                          <a:schemeClr val="tx1"/>
                        </a:solidFill>
                        <a:effectLst/>
                        <a:latin typeface="Arial" panose="020B0604020202090204" pitchFamily="34" charset="0"/>
                        <a:cs typeface="Arial" panose="020B0604020202090204"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a:ln>
                            <a:noFill/>
                          </a:ln>
                          <a:solidFill>
                            <a:schemeClr val="tx1"/>
                          </a:solidFill>
                          <a:effectLst/>
                          <a:latin typeface="Arial" panose="020B0604020202090204" pitchFamily="34" charset="0"/>
                          <a:cs typeface="Arial" panose="020B0604020202090204" pitchFamily="34" charset="0"/>
                        </a:rPr>
                        <a:t>4</a:t>
                      </a:r>
                      <a:endParaRPr kumimoji="0" lang="en-US" sz="2000" b="0" i="0" u="none" strike="noStrike" cap="none" normalizeH="0" baseline="0">
                        <a:ln>
                          <a:noFill/>
                        </a:ln>
                        <a:solidFill>
                          <a:schemeClr val="tx1"/>
                        </a:solidFill>
                        <a:effectLst/>
                        <a:latin typeface="Arial" panose="020B0604020202090204" pitchFamily="34" charset="0"/>
                        <a:cs typeface="Arial" panose="020B060402020209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en-US" sz="2000" b="0" i="0" u="none" strike="noStrike" cap="none" normalizeH="0" baseline="0">
                        <a:ln>
                          <a:noFill/>
                        </a:ln>
                        <a:solidFill>
                          <a:schemeClr val="tx1"/>
                        </a:solidFill>
                        <a:effectLst/>
                        <a:latin typeface="Arial" panose="020B0604020202090204" pitchFamily="34" charset="0"/>
                        <a:cs typeface="Arial" panose="020B060402020209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a:ln>
                            <a:noFill/>
                          </a:ln>
                          <a:solidFill>
                            <a:schemeClr val="tx1"/>
                          </a:solidFill>
                          <a:effectLst/>
                          <a:latin typeface="Arial" panose="020B0604020202090204" pitchFamily="34" charset="0"/>
                          <a:cs typeface="Arial" panose="020B0604020202090204" pitchFamily="34" charset="0"/>
                        </a:rPr>
                        <a:t>5</a:t>
                      </a:r>
                      <a:endParaRPr kumimoji="0" lang="en-US" sz="2000" b="0" i="0" u="none" strike="noStrike" cap="none" normalizeH="0" baseline="0">
                        <a:ln>
                          <a:noFill/>
                        </a:ln>
                        <a:solidFill>
                          <a:schemeClr val="tx1"/>
                        </a:solidFill>
                        <a:effectLst/>
                        <a:latin typeface="Arial" panose="020B0604020202090204" pitchFamily="34" charset="0"/>
                        <a:cs typeface="Arial" panose="020B060402020209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en-US" sz="2000" b="0" i="0" u="none" strike="noStrike" cap="none" normalizeH="0" baseline="0">
                        <a:ln>
                          <a:noFill/>
                        </a:ln>
                        <a:solidFill>
                          <a:schemeClr val="tx1"/>
                        </a:solidFill>
                        <a:effectLst/>
                        <a:latin typeface="Arial" panose="020B0604020202090204" pitchFamily="34" charset="0"/>
                        <a:cs typeface="Arial" panose="020B060402020209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en-US" sz="2000" b="0" i="0" u="none" strike="noStrike" cap="none" normalizeH="0" baseline="0">
                        <a:ln>
                          <a:noFill/>
                        </a:ln>
                        <a:solidFill>
                          <a:schemeClr val="tx1"/>
                        </a:solidFill>
                        <a:effectLst/>
                        <a:latin typeface="Arial" panose="020B0604020202090204" pitchFamily="34" charset="0"/>
                        <a:cs typeface="Arial" panose="020B060402020209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a:ln>
                            <a:noFill/>
                          </a:ln>
                          <a:solidFill>
                            <a:schemeClr val="tx1"/>
                          </a:solidFill>
                          <a:effectLst/>
                          <a:latin typeface="Arial" panose="020B0604020202090204" pitchFamily="34" charset="0"/>
                          <a:cs typeface="Arial" panose="020B0604020202090204" pitchFamily="34" charset="0"/>
                        </a:rPr>
                        <a:t>5</a:t>
                      </a:r>
                      <a:endParaRPr kumimoji="0" lang="en-US" sz="2000" b="0" i="0" u="none" strike="noStrike" cap="none" normalizeH="0" baseline="0">
                        <a:ln>
                          <a:noFill/>
                        </a:ln>
                        <a:solidFill>
                          <a:schemeClr val="tx1"/>
                        </a:solidFill>
                        <a:effectLst/>
                        <a:latin typeface="Arial" panose="020B0604020202090204" pitchFamily="34" charset="0"/>
                        <a:cs typeface="Arial" panose="020B060402020209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he-IL" sz="2000" b="0" i="0" u="none" strike="noStrike" cap="none" normalizeH="0" baseline="0" dirty="0">
                          <a:ln>
                            <a:noFill/>
                          </a:ln>
                          <a:solidFill>
                            <a:schemeClr val="bg1"/>
                          </a:solidFill>
                          <a:effectLst/>
                          <a:latin typeface="Arial" panose="020B0604020202090204" pitchFamily="34" charset="0"/>
                          <a:cs typeface="Arial" panose="020B0604020202090204" pitchFamily="34" charset="0"/>
                        </a:rPr>
                        <a:t>? </a:t>
                      </a:r>
                      <a:endParaRPr kumimoji="0" lang="en-US" sz="2000" b="0" i="0" u="none" strike="noStrike" cap="none" normalizeH="0" baseline="0" dirty="0">
                        <a:ln>
                          <a:noFill/>
                        </a:ln>
                        <a:solidFill>
                          <a:schemeClr val="bg1"/>
                        </a:solidFill>
                        <a:effectLst/>
                        <a:latin typeface="Arial" panose="020B0604020202090204" pitchFamily="34" charset="0"/>
                        <a:cs typeface="Arial" panose="020B060402020209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0000"/>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en-US" sz="2000" b="0" i="0" u="none" strike="noStrike" cap="none" normalizeH="0" baseline="0">
                        <a:ln>
                          <a:noFill/>
                        </a:ln>
                        <a:solidFill>
                          <a:schemeClr val="tx1"/>
                        </a:solidFill>
                        <a:effectLst/>
                        <a:latin typeface="Arial" panose="020B0604020202090204" pitchFamily="34" charset="0"/>
                        <a:cs typeface="Arial" panose="020B060402020209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a:ln>
                            <a:noFill/>
                          </a:ln>
                          <a:solidFill>
                            <a:schemeClr val="tx1"/>
                          </a:solidFill>
                          <a:effectLst/>
                          <a:latin typeface="Arial" panose="020B0604020202090204" pitchFamily="34" charset="0"/>
                          <a:cs typeface="Arial" panose="020B0604020202090204" pitchFamily="34" charset="0"/>
                        </a:rPr>
                        <a:t>3</a:t>
                      </a:r>
                      <a:endParaRPr kumimoji="0" lang="en-US" sz="2000" b="0" i="0" u="none" strike="noStrike" cap="none" normalizeH="0" baseline="0">
                        <a:ln>
                          <a:noFill/>
                        </a:ln>
                        <a:solidFill>
                          <a:schemeClr val="tx1"/>
                        </a:solidFill>
                        <a:effectLst/>
                        <a:latin typeface="Arial" panose="020B0604020202090204" pitchFamily="34" charset="0"/>
                        <a:cs typeface="Arial" panose="020B060402020209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en-US" sz="2000" b="0" i="0" u="none" strike="noStrike" cap="none" normalizeH="0" baseline="0">
                        <a:ln>
                          <a:noFill/>
                        </a:ln>
                        <a:solidFill>
                          <a:schemeClr val="tx1"/>
                        </a:solidFill>
                        <a:effectLst/>
                        <a:latin typeface="Arial" panose="020B0604020202090204" pitchFamily="34" charset="0"/>
                        <a:cs typeface="Arial" panose="020B060402020209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dirty="0">
                          <a:ln>
                            <a:noFill/>
                          </a:ln>
                          <a:solidFill>
                            <a:schemeClr val="tx1"/>
                          </a:solidFill>
                          <a:effectLst/>
                          <a:latin typeface="Arial" panose="020B0604020202090204" pitchFamily="34" charset="0"/>
                          <a:cs typeface="Arial" panose="020B0604020202090204" pitchFamily="34" charset="0"/>
                        </a:rPr>
                        <a:t>1</a:t>
                      </a:r>
                      <a:endParaRPr kumimoji="0" lang="en-US" sz="2000" b="0" i="0" u="none" strike="noStrike" cap="none" normalizeH="0" baseline="0" dirty="0">
                        <a:ln>
                          <a:noFill/>
                        </a:ln>
                        <a:solidFill>
                          <a:schemeClr val="tx1"/>
                        </a:solidFill>
                        <a:effectLst/>
                        <a:latin typeface="Arial" panose="020B0604020202090204" pitchFamily="34" charset="0"/>
                        <a:cs typeface="Arial" panose="020B0604020202090204"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a:ln>
                            <a:noFill/>
                          </a:ln>
                          <a:solidFill>
                            <a:schemeClr val="tx1"/>
                          </a:solidFill>
                          <a:effectLst/>
                          <a:latin typeface="Arial" panose="020B0604020202090204" pitchFamily="34" charset="0"/>
                          <a:cs typeface="Arial" panose="020B0604020202090204" pitchFamily="34" charset="0"/>
                        </a:rPr>
                        <a:t>1</a:t>
                      </a:r>
                      <a:endParaRPr kumimoji="0" lang="en-US" sz="2000" b="0" i="0" u="none" strike="noStrike" cap="none" normalizeH="0" baseline="0">
                        <a:ln>
                          <a:noFill/>
                        </a:ln>
                        <a:solidFill>
                          <a:schemeClr val="tx1"/>
                        </a:solidFill>
                        <a:effectLst/>
                        <a:latin typeface="Arial" panose="020B0604020202090204" pitchFamily="34" charset="0"/>
                        <a:cs typeface="Arial" panose="020B0604020202090204" pitchFamily="34" charset="0"/>
                      </a:endParaRPr>
                    </a:p>
                  </a:txBody>
                  <a:tcPr horzOverflow="overflow">
                    <a:lnL w="28575"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79438">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a:ln>
                            <a:noFill/>
                          </a:ln>
                          <a:solidFill>
                            <a:schemeClr val="tx1"/>
                          </a:solidFill>
                          <a:effectLst/>
                          <a:latin typeface="Arial" panose="020B0604020202090204" pitchFamily="34" charset="0"/>
                          <a:cs typeface="Arial" panose="020B0604020202090204" pitchFamily="34" charset="0"/>
                        </a:rPr>
                        <a:t>3</a:t>
                      </a:r>
                      <a:endParaRPr kumimoji="0" lang="en-US" sz="2000" b="0" i="0" u="none" strike="noStrike" cap="none" normalizeH="0" baseline="0">
                        <a:ln>
                          <a:noFill/>
                        </a:ln>
                        <a:solidFill>
                          <a:schemeClr val="tx1"/>
                        </a:solidFill>
                        <a:effectLst/>
                        <a:latin typeface="Arial" panose="020B0604020202090204" pitchFamily="34" charset="0"/>
                        <a:cs typeface="Arial" panose="020B0604020202090204"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a:ln>
                            <a:noFill/>
                          </a:ln>
                          <a:solidFill>
                            <a:schemeClr val="tx1"/>
                          </a:solidFill>
                          <a:effectLst/>
                          <a:latin typeface="Arial" panose="020B0604020202090204" pitchFamily="34" charset="0"/>
                          <a:cs typeface="Arial" panose="020B0604020202090204" pitchFamily="34" charset="0"/>
                        </a:rPr>
                        <a:t>1</a:t>
                      </a:r>
                      <a:endParaRPr kumimoji="0" lang="en-US" sz="2000" b="0" i="0" u="none" strike="noStrike" cap="none" normalizeH="0" baseline="0">
                        <a:ln>
                          <a:noFill/>
                        </a:ln>
                        <a:solidFill>
                          <a:schemeClr val="tx1"/>
                        </a:solidFill>
                        <a:effectLst/>
                        <a:latin typeface="Arial" panose="020B0604020202090204" pitchFamily="34" charset="0"/>
                        <a:cs typeface="Arial" panose="020B060402020209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a:ln>
                            <a:noFill/>
                          </a:ln>
                          <a:solidFill>
                            <a:schemeClr val="tx1"/>
                          </a:solidFill>
                          <a:effectLst/>
                          <a:latin typeface="Arial" panose="020B0604020202090204" pitchFamily="34" charset="0"/>
                          <a:cs typeface="Arial" panose="020B0604020202090204" pitchFamily="34" charset="0"/>
                        </a:rPr>
                        <a:t>2</a:t>
                      </a:r>
                      <a:endParaRPr kumimoji="0" lang="en-US" sz="2000" b="0" i="0" u="none" strike="noStrike" cap="none" normalizeH="0" baseline="0">
                        <a:ln>
                          <a:noFill/>
                        </a:ln>
                        <a:solidFill>
                          <a:schemeClr val="tx1"/>
                        </a:solidFill>
                        <a:effectLst/>
                        <a:latin typeface="Arial" panose="020B0604020202090204" pitchFamily="34" charset="0"/>
                        <a:cs typeface="Arial" panose="020B060402020209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en-US" sz="2000" b="0" i="0" u="none" strike="noStrike" cap="none" normalizeH="0" baseline="0">
                        <a:ln>
                          <a:noFill/>
                        </a:ln>
                        <a:solidFill>
                          <a:schemeClr val="tx1"/>
                        </a:solidFill>
                        <a:effectLst/>
                        <a:latin typeface="Arial" panose="020B0604020202090204" pitchFamily="34" charset="0"/>
                        <a:cs typeface="Arial" panose="020B060402020209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en-US" sz="2000" b="0" i="0" u="none" strike="noStrike" cap="none" normalizeH="0" baseline="0">
                        <a:ln>
                          <a:noFill/>
                        </a:ln>
                        <a:solidFill>
                          <a:schemeClr val="tx1"/>
                        </a:solidFill>
                        <a:effectLst/>
                        <a:latin typeface="Arial" panose="020B0604020202090204" pitchFamily="34" charset="0"/>
                        <a:cs typeface="Arial" panose="020B060402020209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a:ln>
                            <a:noFill/>
                          </a:ln>
                          <a:solidFill>
                            <a:schemeClr val="tx1"/>
                          </a:solidFill>
                          <a:effectLst/>
                          <a:latin typeface="Arial" panose="020B0604020202090204" pitchFamily="34" charset="0"/>
                          <a:cs typeface="Arial" panose="020B0604020202090204" pitchFamily="34" charset="0"/>
                        </a:rPr>
                        <a:t>4</a:t>
                      </a:r>
                      <a:endParaRPr kumimoji="0" lang="en-US" sz="2000" b="0" i="0" u="none" strike="noStrike" cap="none" normalizeH="0" baseline="0">
                        <a:ln>
                          <a:noFill/>
                        </a:ln>
                        <a:solidFill>
                          <a:schemeClr val="tx1"/>
                        </a:solidFill>
                        <a:effectLst/>
                        <a:latin typeface="Arial" panose="020B0604020202090204" pitchFamily="34" charset="0"/>
                        <a:cs typeface="Arial" panose="020B060402020209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en-US" sz="2000" b="0" i="0" u="none" strike="noStrike" cap="none" normalizeH="0" baseline="0">
                        <a:ln>
                          <a:noFill/>
                        </a:ln>
                        <a:solidFill>
                          <a:schemeClr val="tx1"/>
                        </a:solidFill>
                        <a:effectLst/>
                        <a:latin typeface="Arial" panose="020B0604020202090204" pitchFamily="34" charset="0"/>
                        <a:cs typeface="Arial" panose="020B060402020209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en-US" sz="2000" b="0" i="0" u="none" strike="noStrike" cap="none" normalizeH="0" baseline="0">
                        <a:ln>
                          <a:noFill/>
                        </a:ln>
                        <a:solidFill>
                          <a:schemeClr val="tx1"/>
                        </a:solidFill>
                        <a:effectLst/>
                        <a:latin typeface="Arial" panose="020B0604020202090204" pitchFamily="34" charset="0"/>
                        <a:cs typeface="Arial" panose="020B060402020209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he-IL" sz="2000" b="0" i="0" u="none" strike="noStrike" cap="none" normalizeH="0" baseline="0">
                          <a:ln>
                            <a:noFill/>
                          </a:ln>
                          <a:solidFill>
                            <a:schemeClr val="tx1"/>
                          </a:solidFill>
                          <a:effectLst/>
                          <a:latin typeface="Arial" panose="020B0604020202090204" pitchFamily="34" charset="0"/>
                          <a:cs typeface="Arial" panose="020B0604020202090204" pitchFamily="34" charset="0"/>
                        </a:rPr>
                        <a:t>4</a:t>
                      </a:r>
                      <a:endParaRPr kumimoji="0" lang="en-US" sz="2000" b="0" i="0" u="none" strike="noStrike" cap="none" normalizeH="0" baseline="0">
                        <a:ln>
                          <a:noFill/>
                        </a:ln>
                        <a:solidFill>
                          <a:schemeClr val="tx1"/>
                        </a:solidFill>
                        <a:effectLst/>
                        <a:latin typeface="Arial" panose="020B0604020202090204" pitchFamily="34" charset="0"/>
                        <a:cs typeface="Arial" panose="020B060402020209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a:ln>
                            <a:noFill/>
                          </a:ln>
                          <a:solidFill>
                            <a:schemeClr val="tx1"/>
                          </a:solidFill>
                          <a:effectLst/>
                          <a:latin typeface="Arial" panose="020B0604020202090204" pitchFamily="34" charset="0"/>
                          <a:cs typeface="Arial" panose="020B0604020202090204" pitchFamily="34" charset="0"/>
                        </a:rPr>
                        <a:t>5</a:t>
                      </a:r>
                      <a:endParaRPr kumimoji="0" lang="en-US" sz="2000" b="0" i="0" u="none" strike="noStrike" cap="none" normalizeH="0" baseline="0">
                        <a:ln>
                          <a:noFill/>
                        </a:ln>
                        <a:solidFill>
                          <a:schemeClr val="tx1"/>
                        </a:solidFill>
                        <a:effectLst/>
                        <a:latin typeface="Arial" panose="020B0604020202090204" pitchFamily="34" charset="0"/>
                        <a:cs typeface="Arial" panose="020B060402020209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en-US" sz="2000" b="0" i="0" u="none" strike="noStrike" cap="none" normalizeH="0" baseline="0">
                        <a:ln>
                          <a:noFill/>
                        </a:ln>
                        <a:solidFill>
                          <a:schemeClr val="tx1"/>
                        </a:solidFill>
                        <a:effectLst/>
                        <a:latin typeface="Arial" panose="020B0604020202090204" pitchFamily="34" charset="0"/>
                        <a:cs typeface="Arial" panose="020B060402020209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en-US" sz="2000" b="0" i="0" u="none" strike="noStrike" cap="none" normalizeH="0" baseline="0" dirty="0">
                        <a:ln>
                          <a:noFill/>
                        </a:ln>
                        <a:solidFill>
                          <a:schemeClr val="tx1"/>
                        </a:solidFill>
                        <a:effectLst/>
                        <a:latin typeface="Arial" panose="020B0604020202090204" pitchFamily="34" charset="0"/>
                        <a:cs typeface="Arial" panose="020B0604020202090204"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a:ln>
                            <a:noFill/>
                          </a:ln>
                          <a:solidFill>
                            <a:schemeClr val="tx1"/>
                          </a:solidFill>
                          <a:effectLst/>
                          <a:latin typeface="Arial" panose="020B0604020202090204" pitchFamily="34" charset="0"/>
                          <a:cs typeface="Arial" panose="020B0604020202090204" pitchFamily="34" charset="0"/>
                        </a:rPr>
                        <a:t>2</a:t>
                      </a:r>
                      <a:endParaRPr kumimoji="0" lang="en-US" sz="2000" b="0" i="0" u="none" strike="noStrike" cap="none" normalizeH="0" baseline="0">
                        <a:ln>
                          <a:noFill/>
                        </a:ln>
                        <a:solidFill>
                          <a:schemeClr val="tx1"/>
                        </a:solidFill>
                        <a:effectLst/>
                        <a:latin typeface="Arial" panose="020B0604020202090204" pitchFamily="34" charset="0"/>
                        <a:cs typeface="Arial" panose="020B0604020202090204" pitchFamily="34" charset="0"/>
                      </a:endParaRPr>
                    </a:p>
                  </a:txBody>
                  <a:tcPr horzOverflow="overflow">
                    <a:lnL w="28575"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79438">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en-US" sz="2000" b="0" i="0" u="none" strike="noStrike" cap="none" normalizeH="0" baseline="0">
                        <a:ln>
                          <a:noFill/>
                        </a:ln>
                        <a:solidFill>
                          <a:schemeClr val="tx1"/>
                        </a:solidFill>
                        <a:effectLst/>
                        <a:latin typeface="Arial" panose="020B0604020202090204" pitchFamily="34" charset="0"/>
                        <a:cs typeface="Arial" panose="020B0604020202090204"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a:ln>
                            <a:noFill/>
                          </a:ln>
                          <a:solidFill>
                            <a:schemeClr val="tx1"/>
                          </a:solidFill>
                          <a:effectLst/>
                          <a:latin typeface="Arial" panose="020B0604020202090204" pitchFamily="34" charset="0"/>
                          <a:cs typeface="Arial" panose="020B0604020202090204" pitchFamily="34" charset="0"/>
                        </a:rPr>
                        <a:t>5</a:t>
                      </a:r>
                      <a:endParaRPr kumimoji="0" lang="en-US" sz="2000" b="0" i="0" u="none" strike="noStrike" cap="none" normalizeH="0" baseline="0">
                        <a:ln>
                          <a:noFill/>
                        </a:ln>
                        <a:solidFill>
                          <a:schemeClr val="tx1"/>
                        </a:solidFill>
                        <a:effectLst/>
                        <a:latin typeface="Arial" panose="020B0604020202090204" pitchFamily="34" charset="0"/>
                        <a:cs typeface="Arial" panose="020B060402020209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a:ln>
                            <a:noFill/>
                          </a:ln>
                          <a:solidFill>
                            <a:schemeClr val="tx1"/>
                          </a:solidFill>
                          <a:effectLst/>
                          <a:latin typeface="Arial" panose="020B0604020202090204" pitchFamily="34" charset="0"/>
                          <a:cs typeface="Arial" panose="020B0604020202090204" pitchFamily="34" charset="0"/>
                        </a:rPr>
                        <a:t>3</a:t>
                      </a:r>
                      <a:endParaRPr kumimoji="0" lang="en-US" sz="2000" b="0" i="0" u="none" strike="noStrike" cap="none" normalizeH="0" baseline="0">
                        <a:ln>
                          <a:noFill/>
                        </a:ln>
                        <a:solidFill>
                          <a:schemeClr val="tx1"/>
                        </a:solidFill>
                        <a:effectLst/>
                        <a:latin typeface="Arial" panose="020B0604020202090204" pitchFamily="34" charset="0"/>
                        <a:cs typeface="Arial" panose="020B060402020209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a:ln>
                            <a:noFill/>
                          </a:ln>
                          <a:solidFill>
                            <a:schemeClr val="tx1"/>
                          </a:solidFill>
                          <a:effectLst/>
                          <a:latin typeface="Arial" panose="020B0604020202090204" pitchFamily="34" charset="0"/>
                          <a:cs typeface="Arial" panose="020B0604020202090204" pitchFamily="34" charset="0"/>
                        </a:rPr>
                        <a:t>4</a:t>
                      </a:r>
                      <a:endParaRPr kumimoji="0" lang="en-US" sz="2000" b="0" i="0" u="none" strike="noStrike" cap="none" normalizeH="0" baseline="0">
                        <a:ln>
                          <a:noFill/>
                        </a:ln>
                        <a:solidFill>
                          <a:schemeClr val="tx1"/>
                        </a:solidFill>
                        <a:effectLst/>
                        <a:latin typeface="Arial" panose="020B0604020202090204" pitchFamily="34" charset="0"/>
                        <a:cs typeface="Arial" panose="020B060402020209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en-US" sz="2000" b="0" i="0" u="none" strike="noStrike" cap="none" normalizeH="0" baseline="0">
                        <a:ln>
                          <a:noFill/>
                        </a:ln>
                        <a:solidFill>
                          <a:schemeClr val="tx1"/>
                        </a:solidFill>
                        <a:effectLst/>
                        <a:latin typeface="Arial" panose="020B0604020202090204" pitchFamily="34" charset="0"/>
                        <a:cs typeface="Arial" panose="020B060402020209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a:ln>
                            <a:noFill/>
                          </a:ln>
                          <a:solidFill>
                            <a:schemeClr val="tx1"/>
                          </a:solidFill>
                          <a:effectLst/>
                          <a:latin typeface="Arial" panose="020B0604020202090204" pitchFamily="34" charset="0"/>
                          <a:cs typeface="Arial" panose="020B0604020202090204" pitchFamily="34" charset="0"/>
                        </a:rPr>
                        <a:t>3</a:t>
                      </a:r>
                      <a:endParaRPr kumimoji="0" lang="en-US" sz="2000" b="0" i="0" u="none" strike="noStrike" cap="none" normalizeH="0" baseline="0">
                        <a:ln>
                          <a:noFill/>
                        </a:ln>
                        <a:solidFill>
                          <a:schemeClr val="tx1"/>
                        </a:solidFill>
                        <a:effectLst/>
                        <a:latin typeface="Arial" panose="020B0604020202090204" pitchFamily="34" charset="0"/>
                        <a:cs typeface="Arial" panose="020B060402020209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en-US" sz="2000" b="0" i="0" u="none" strike="noStrike" cap="none" normalizeH="0" baseline="0">
                        <a:ln>
                          <a:noFill/>
                        </a:ln>
                        <a:solidFill>
                          <a:schemeClr val="tx1"/>
                        </a:solidFill>
                        <a:effectLst/>
                        <a:latin typeface="Arial" panose="020B0604020202090204" pitchFamily="34" charset="0"/>
                        <a:cs typeface="Arial" panose="020B060402020209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a:ln>
                            <a:noFill/>
                          </a:ln>
                          <a:solidFill>
                            <a:schemeClr val="tx1"/>
                          </a:solidFill>
                          <a:effectLst/>
                          <a:latin typeface="Arial" panose="020B0604020202090204" pitchFamily="34" charset="0"/>
                          <a:cs typeface="Arial" panose="020B0604020202090204" pitchFamily="34" charset="0"/>
                        </a:rPr>
                        <a:t>2</a:t>
                      </a:r>
                      <a:endParaRPr kumimoji="0" lang="en-US" sz="2000" b="0" i="0" u="none" strike="noStrike" cap="none" normalizeH="0" baseline="0">
                        <a:ln>
                          <a:noFill/>
                        </a:ln>
                        <a:solidFill>
                          <a:schemeClr val="tx1"/>
                        </a:solidFill>
                        <a:effectLst/>
                        <a:latin typeface="Arial" panose="020B0604020202090204" pitchFamily="34" charset="0"/>
                        <a:cs typeface="Arial" panose="020B060402020209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a:ln>
                            <a:noFill/>
                          </a:ln>
                          <a:solidFill>
                            <a:schemeClr val="tx1"/>
                          </a:solidFill>
                          <a:effectLst/>
                          <a:latin typeface="Arial" panose="020B0604020202090204" pitchFamily="34" charset="0"/>
                          <a:cs typeface="Arial" panose="020B0604020202090204" pitchFamily="34" charset="0"/>
                        </a:rPr>
                        <a:t>1</a:t>
                      </a:r>
                      <a:endParaRPr kumimoji="0" lang="en-US" sz="2000" b="0" i="0" u="none" strike="noStrike" cap="none" normalizeH="0" baseline="0">
                        <a:ln>
                          <a:noFill/>
                        </a:ln>
                        <a:solidFill>
                          <a:schemeClr val="tx1"/>
                        </a:solidFill>
                        <a:effectLst/>
                        <a:latin typeface="Arial" panose="020B0604020202090204" pitchFamily="34" charset="0"/>
                        <a:cs typeface="Arial" panose="020B060402020209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en-US" sz="2000" b="0" i="0" u="none" strike="noStrike" cap="none" normalizeH="0" baseline="0">
                        <a:ln>
                          <a:noFill/>
                        </a:ln>
                        <a:solidFill>
                          <a:schemeClr val="tx1"/>
                        </a:solidFill>
                        <a:effectLst/>
                        <a:latin typeface="Arial" panose="020B0604020202090204" pitchFamily="34" charset="0"/>
                        <a:cs typeface="Arial" panose="020B060402020209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a:ln>
                            <a:noFill/>
                          </a:ln>
                          <a:solidFill>
                            <a:schemeClr val="tx1"/>
                          </a:solidFill>
                          <a:effectLst/>
                          <a:latin typeface="Arial" panose="020B0604020202090204" pitchFamily="34" charset="0"/>
                          <a:cs typeface="Arial" panose="020B0604020202090204" pitchFamily="34" charset="0"/>
                        </a:rPr>
                        <a:t>4</a:t>
                      </a:r>
                      <a:endParaRPr kumimoji="0" lang="en-US" sz="2000" b="0" i="0" u="none" strike="noStrike" cap="none" normalizeH="0" baseline="0">
                        <a:ln>
                          <a:noFill/>
                        </a:ln>
                        <a:solidFill>
                          <a:schemeClr val="tx1"/>
                        </a:solidFill>
                        <a:effectLst/>
                        <a:latin typeface="Arial" panose="020B0604020202090204" pitchFamily="34" charset="0"/>
                        <a:cs typeface="Arial" panose="020B060402020209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dirty="0">
                          <a:ln>
                            <a:noFill/>
                          </a:ln>
                          <a:solidFill>
                            <a:schemeClr val="tx1"/>
                          </a:solidFill>
                          <a:effectLst/>
                          <a:latin typeface="Arial" panose="020B0604020202090204" pitchFamily="34" charset="0"/>
                          <a:cs typeface="Arial" panose="020B0604020202090204" pitchFamily="34" charset="0"/>
                        </a:rPr>
                        <a:t>2</a:t>
                      </a:r>
                      <a:endParaRPr kumimoji="0" lang="en-US" sz="2000" b="0" i="0" u="none" strike="noStrike" cap="none" normalizeH="0" baseline="0" dirty="0">
                        <a:ln>
                          <a:noFill/>
                        </a:ln>
                        <a:solidFill>
                          <a:schemeClr val="tx1"/>
                        </a:solidFill>
                        <a:effectLst/>
                        <a:latin typeface="Arial" panose="020B0604020202090204" pitchFamily="34" charset="0"/>
                        <a:cs typeface="Arial" panose="020B0604020202090204"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a:ln>
                            <a:noFill/>
                          </a:ln>
                          <a:solidFill>
                            <a:schemeClr val="tx1"/>
                          </a:solidFill>
                          <a:effectLst/>
                          <a:latin typeface="Arial" panose="020B0604020202090204" pitchFamily="34" charset="0"/>
                          <a:cs typeface="Arial" panose="020B0604020202090204" pitchFamily="34" charset="0"/>
                        </a:rPr>
                        <a:t>3</a:t>
                      </a:r>
                      <a:endParaRPr kumimoji="0" lang="en-US" sz="2000" b="0" i="0" u="none" strike="noStrike" cap="none" normalizeH="0" baseline="0">
                        <a:ln>
                          <a:noFill/>
                        </a:ln>
                        <a:solidFill>
                          <a:schemeClr val="tx1"/>
                        </a:solidFill>
                        <a:effectLst/>
                        <a:latin typeface="Arial" panose="020B0604020202090204" pitchFamily="34" charset="0"/>
                        <a:cs typeface="Arial" panose="020B0604020202090204" pitchFamily="34" charset="0"/>
                      </a:endParaRPr>
                    </a:p>
                  </a:txBody>
                  <a:tcPr horzOverflow="overflow">
                    <a:lnL w="28575"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79438">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en-US" sz="2000" b="0" i="0" u="none" strike="noStrike" cap="none" normalizeH="0" baseline="0">
                        <a:ln>
                          <a:noFill/>
                        </a:ln>
                        <a:solidFill>
                          <a:schemeClr val="tx1"/>
                        </a:solidFill>
                        <a:effectLst/>
                        <a:latin typeface="Arial" panose="020B0604020202090204" pitchFamily="34" charset="0"/>
                        <a:cs typeface="Arial" panose="020B0604020202090204"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a:ln>
                            <a:noFill/>
                          </a:ln>
                          <a:solidFill>
                            <a:schemeClr val="tx1"/>
                          </a:solidFill>
                          <a:effectLst/>
                          <a:latin typeface="Arial" panose="020B0604020202090204" pitchFamily="34" charset="0"/>
                          <a:cs typeface="Arial" panose="020B0604020202090204" pitchFamily="34" charset="0"/>
                        </a:rPr>
                        <a:t>2</a:t>
                      </a:r>
                      <a:endParaRPr kumimoji="0" lang="en-US" sz="2000" b="0" i="0" u="none" strike="noStrike" cap="none" normalizeH="0" baseline="0">
                        <a:ln>
                          <a:noFill/>
                        </a:ln>
                        <a:solidFill>
                          <a:schemeClr val="tx1"/>
                        </a:solidFill>
                        <a:effectLst/>
                        <a:latin typeface="Arial" panose="020B0604020202090204" pitchFamily="34" charset="0"/>
                        <a:cs typeface="Arial" panose="020B060402020209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en-US" sz="2000" b="0" i="0" u="none" strike="noStrike" cap="none" normalizeH="0" baseline="0">
                        <a:ln>
                          <a:noFill/>
                        </a:ln>
                        <a:solidFill>
                          <a:schemeClr val="tx1"/>
                        </a:solidFill>
                        <a:effectLst/>
                        <a:latin typeface="Arial" panose="020B0604020202090204" pitchFamily="34" charset="0"/>
                        <a:cs typeface="Arial" panose="020B060402020209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en-US" sz="2000" b="0" i="0" u="none" strike="noStrike" cap="none" normalizeH="0" baseline="0">
                        <a:ln>
                          <a:noFill/>
                        </a:ln>
                        <a:solidFill>
                          <a:schemeClr val="tx1"/>
                        </a:solidFill>
                        <a:effectLst/>
                        <a:latin typeface="Arial" panose="020B0604020202090204" pitchFamily="34" charset="0"/>
                        <a:cs typeface="Arial" panose="020B060402020209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a:ln>
                            <a:noFill/>
                          </a:ln>
                          <a:solidFill>
                            <a:schemeClr val="tx1"/>
                          </a:solidFill>
                          <a:effectLst/>
                          <a:latin typeface="Arial" panose="020B0604020202090204" pitchFamily="34" charset="0"/>
                          <a:cs typeface="Arial" panose="020B0604020202090204" pitchFamily="34" charset="0"/>
                        </a:rPr>
                        <a:t>4</a:t>
                      </a:r>
                      <a:endParaRPr kumimoji="0" lang="en-US" sz="2000" b="0" i="0" u="none" strike="noStrike" cap="none" normalizeH="0" baseline="0">
                        <a:ln>
                          <a:noFill/>
                        </a:ln>
                        <a:solidFill>
                          <a:schemeClr val="tx1"/>
                        </a:solidFill>
                        <a:effectLst/>
                        <a:latin typeface="Arial" panose="020B0604020202090204" pitchFamily="34" charset="0"/>
                        <a:cs typeface="Arial" panose="020B060402020209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en-US" sz="2000" b="0" i="0" u="none" strike="noStrike" cap="none" normalizeH="0" baseline="0">
                        <a:ln>
                          <a:noFill/>
                        </a:ln>
                        <a:solidFill>
                          <a:schemeClr val="tx1"/>
                        </a:solidFill>
                        <a:effectLst/>
                        <a:latin typeface="Arial" panose="020B0604020202090204" pitchFamily="34" charset="0"/>
                        <a:cs typeface="Arial" panose="020B060402020209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en-US" sz="2000" b="0" i="0" u="none" strike="noStrike" cap="none" normalizeH="0" baseline="0">
                        <a:ln>
                          <a:noFill/>
                        </a:ln>
                        <a:solidFill>
                          <a:schemeClr val="tx1"/>
                        </a:solidFill>
                        <a:effectLst/>
                        <a:latin typeface="Arial" panose="020B0604020202090204" pitchFamily="34" charset="0"/>
                        <a:cs typeface="Arial" panose="020B060402020209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a:ln>
                            <a:noFill/>
                          </a:ln>
                          <a:solidFill>
                            <a:schemeClr val="tx1"/>
                          </a:solidFill>
                          <a:effectLst/>
                          <a:latin typeface="Arial" panose="020B0604020202090204" pitchFamily="34" charset="0"/>
                          <a:cs typeface="Arial" panose="020B0604020202090204" pitchFamily="34" charset="0"/>
                        </a:rPr>
                        <a:t>5</a:t>
                      </a:r>
                      <a:endParaRPr kumimoji="0" lang="en-US" sz="2000" b="0" i="0" u="none" strike="noStrike" cap="none" normalizeH="0" baseline="0">
                        <a:ln>
                          <a:noFill/>
                        </a:ln>
                        <a:solidFill>
                          <a:schemeClr val="tx1"/>
                        </a:solidFill>
                        <a:effectLst/>
                        <a:latin typeface="Arial" panose="020B0604020202090204" pitchFamily="34" charset="0"/>
                        <a:cs typeface="Arial" panose="020B060402020209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en-US" sz="2000" b="0" i="0" u="none" strike="noStrike" cap="none" normalizeH="0" baseline="0">
                        <a:ln>
                          <a:noFill/>
                        </a:ln>
                        <a:solidFill>
                          <a:schemeClr val="tx1"/>
                        </a:solidFill>
                        <a:effectLst/>
                        <a:latin typeface="Arial" panose="020B0604020202090204" pitchFamily="34" charset="0"/>
                        <a:cs typeface="Arial" panose="020B060402020209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a:ln>
                            <a:noFill/>
                          </a:ln>
                          <a:solidFill>
                            <a:schemeClr val="tx1"/>
                          </a:solidFill>
                          <a:effectLst/>
                          <a:latin typeface="Arial" panose="020B0604020202090204" pitchFamily="34" charset="0"/>
                          <a:cs typeface="Arial" panose="020B0604020202090204" pitchFamily="34" charset="0"/>
                        </a:rPr>
                        <a:t>4</a:t>
                      </a:r>
                      <a:endParaRPr kumimoji="0" lang="en-US" sz="2000" b="0" i="0" u="none" strike="noStrike" cap="none" normalizeH="0" baseline="0">
                        <a:ln>
                          <a:noFill/>
                        </a:ln>
                        <a:solidFill>
                          <a:schemeClr val="tx1"/>
                        </a:solidFill>
                        <a:effectLst/>
                        <a:latin typeface="Arial" panose="020B0604020202090204" pitchFamily="34" charset="0"/>
                        <a:cs typeface="Arial" panose="020B060402020209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a:ln>
                            <a:noFill/>
                          </a:ln>
                          <a:solidFill>
                            <a:schemeClr val="tx1"/>
                          </a:solidFill>
                          <a:effectLst/>
                          <a:latin typeface="Arial" panose="020B0604020202090204" pitchFamily="34" charset="0"/>
                          <a:cs typeface="Arial" panose="020B0604020202090204" pitchFamily="34" charset="0"/>
                        </a:rPr>
                        <a:t>2</a:t>
                      </a:r>
                      <a:endParaRPr kumimoji="0" lang="en-US" sz="2000" b="0" i="0" u="none" strike="noStrike" cap="none" normalizeH="0" baseline="0">
                        <a:ln>
                          <a:noFill/>
                        </a:ln>
                        <a:solidFill>
                          <a:schemeClr val="tx1"/>
                        </a:solidFill>
                        <a:effectLst/>
                        <a:latin typeface="Arial" panose="020B0604020202090204" pitchFamily="34" charset="0"/>
                        <a:cs typeface="Arial" panose="020B060402020209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en-US" sz="2000" b="0" i="0" u="none" strike="noStrike" cap="none" normalizeH="0" baseline="0" dirty="0">
                        <a:ln>
                          <a:noFill/>
                        </a:ln>
                        <a:solidFill>
                          <a:schemeClr val="tx1"/>
                        </a:solidFill>
                        <a:effectLst/>
                        <a:latin typeface="Arial" panose="020B0604020202090204" pitchFamily="34" charset="0"/>
                        <a:cs typeface="Arial" panose="020B0604020202090204"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a:ln>
                            <a:noFill/>
                          </a:ln>
                          <a:solidFill>
                            <a:schemeClr val="tx1"/>
                          </a:solidFill>
                          <a:effectLst/>
                          <a:latin typeface="Arial" panose="020B0604020202090204" pitchFamily="34" charset="0"/>
                          <a:cs typeface="Arial" panose="020B0604020202090204" pitchFamily="34" charset="0"/>
                        </a:rPr>
                        <a:t>4</a:t>
                      </a:r>
                      <a:endParaRPr kumimoji="0" lang="en-US" sz="2000" b="0" i="0" u="none" strike="noStrike" cap="none" normalizeH="0" baseline="0">
                        <a:ln>
                          <a:noFill/>
                        </a:ln>
                        <a:solidFill>
                          <a:schemeClr val="tx1"/>
                        </a:solidFill>
                        <a:effectLst/>
                        <a:latin typeface="Arial" panose="020B0604020202090204" pitchFamily="34" charset="0"/>
                        <a:cs typeface="Arial" panose="020B0604020202090204" pitchFamily="34" charset="0"/>
                      </a:endParaRPr>
                    </a:p>
                  </a:txBody>
                  <a:tcPr horzOverflow="overflow">
                    <a:lnL w="28575"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79438">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a:ln>
                            <a:noFill/>
                          </a:ln>
                          <a:solidFill>
                            <a:schemeClr val="tx1"/>
                          </a:solidFill>
                          <a:effectLst/>
                          <a:latin typeface="Arial" panose="020B0604020202090204" pitchFamily="34" charset="0"/>
                          <a:cs typeface="Arial" panose="020B0604020202090204" pitchFamily="34" charset="0"/>
                        </a:rPr>
                        <a:t>5</a:t>
                      </a:r>
                      <a:endParaRPr kumimoji="0" lang="en-US" sz="2000" b="0" i="0" u="none" strike="noStrike" cap="none" normalizeH="0" baseline="0">
                        <a:ln>
                          <a:noFill/>
                        </a:ln>
                        <a:solidFill>
                          <a:schemeClr val="tx1"/>
                        </a:solidFill>
                        <a:effectLst/>
                        <a:latin typeface="Arial" panose="020B0604020202090204" pitchFamily="34" charset="0"/>
                        <a:cs typeface="Arial" panose="020B0604020202090204"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a:ln>
                            <a:noFill/>
                          </a:ln>
                          <a:solidFill>
                            <a:schemeClr val="tx1"/>
                          </a:solidFill>
                          <a:effectLst/>
                          <a:latin typeface="Arial" panose="020B0604020202090204" pitchFamily="34" charset="0"/>
                          <a:cs typeface="Arial" panose="020B0604020202090204" pitchFamily="34" charset="0"/>
                        </a:rPr>
                        <a:t>2</a:t>
                      </a:r>
                      <a:endParaRPr kumimoji="0" lang="en-US" sz="2000" b="0" i="0" u="none" strike="noStrike" cap="none" normalizeH="0" baseline="0">
                        <a:ln>
                          <a:noFill/>
                        </a:ln>
                        <a:solidFill>
                          <a:schemeClr val="tx1"/>
                        </a:solidFill>
                        <a:effectLst/>
                        <a:latin typeface="Arial" panose="020B0604020202090204" pitchFamily="34" charset="0"/>
                        <a:cs typeface="Arial" panose="020B060402020209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en-US" sz="2000" b="0" i="0" u="none" strike="noStrike" cap="none" normalizeH="0" baseline="0">
                        <a:ln>
                          <a:noFill/>
                        </a:ln>
                        <a:solidFill>
                          <a:schemeClr val="tx1"/>
                        </a:solidFill>
                        <a:effectLst/>
                        <a:latin typeface="Arial" panose="020B0604020202090204" pitchFamily="34" charset="0"/>
                        <a:cs typeface="Arial" panose="020B060402020209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en-US" sz="2000" b="0" i="0" u="none" strike="noStrike" cap="none" normalizeH="0" baseline="0">
                        <a:ln>
                          <a:noFill/>
                        </a:ln>
                        <a:solidFill>
                          <a:schemeClr val="tx1"/>
                        </a:solidFill>
                        <a:effectLst/>
                        <a:latin typeface="Arial" panose="020B0604020202090204" pitchFamily="34" charset="0"/>
                        <a:cs typeface="Arial" panose="020B060402020209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en-US" sz="2000" b="0" i="0" u="none" strike="noStrike" cap="none" normalizeH="0" baseline="0">
                        <a:ln>
                          <a:noFill/>
                        </a:ln>
                        <a:solidFill>
                          <a:schemeClr val="tx1"/>
                        </a:solidFill>
                        <a:effectLst/>
                        <a:latin typeface="Arial" panose="020B0604020202090204" pitchFamily="34" charset="0"/>
                        <a:cs typeface="Arial" panose="020B060402020209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en-US" sz="2000" b="0" i="0" u="none" strike="noStrike" cap="none" normalizeH="0" baseline="0">
                        <a:ln>
                          <a:noFill/>
                        </a:ln>
                        <a:solidFill>
                          <a:schemeClr val="tx1"/>
                        </a:solidFill>
                        <a:effectLst/>
                        <a:latin typeface="Arial" panose="020B0604020202090204" pitchFamily="34" charset="0"/>
                        <a:cs typeface="Arial" panose="020B060402020209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a:ln>
                            <a:noFill/>
                          </a:ln>
                          <a:solidFill>
                            <a:schemeClr val="tx1"/>
                          </a:solidFill>
                          <a:effectLst/>
                          <a:latin typeface="Arial" panose="020B0604020202090204" pitchFamily="34" charset="0"/>
                          <a:cs typeface="Arial" panose="020B0604020202090204" pitchFamily="34" charset="0"/>
                        </a:rPr>
                        <a:t>2</a:t>
                      </a:r>
                      <a:endParaRPr kumimoji="0" lang="en-US" sz="2000" b="0" i="0" u="none" strike="noStrike" cap="none" normalizeH="0" baseline="0">
                        <a:ln>
                          <a:noFill/>
                        </a:ln>
                        <a:solidFill>
                          <a:schemeClr val="tx1"/>
                        </a:solidFill>
                        <a:effectLst/>
                        <a:latin typeface="Arial" panose="020B0604020202090204" pitchFamily="34" charset="0"/>
                        <a:cs typeface="Arial" panose="020B060402020209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a:ln>
                            <a:noFill/>
                          </a:ln>
                          <a:solidFill>
                            <a:schemeClr val="tx1"/>
                          </a:solidFill>
                          <a:effectLst/>
                          <a:latin typeface="Arial" panose="020B0604020202090204" pitchFamily="34" charset="0"/>
                          <a:cs typeface="Arial" panose="020B0604020202090204" pitchFamily="34" charset="0"/>
                        </a:rPr>
                        <a:t>4</a:t>
                      </a:r>
                      <a:endParaRPr kumimoji="0" lang="en-US" sz="2000" b="0" i="0" u="none" strike="noStrike" cap="none" normalizeH="0" baseline="0">
                        <a:ln>
                          <a:noFill/>
                        </a:ln>
                        <a:solidFill>
                          <a:schemeClr val="tx1"/>
                        </a:solidFill>
                        <a:effectLst/>
                        <a:latin typeface="Arial" panose="020B0604020202090204" pitchFamily="34" charset="0"/>
                        <a:cs typeface="Arial" panose="020B060402020209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a:ln>
                            <a:noFill/>
                          </a:ln>
                          <a:solidFill>
                            <a:schemeClr val="tx1"/>
                          </a:solidFill>
                          <a:effectLst/>
                          <a:latin typeface="Arial" panose="020B0604020202090204" pitchFamily="34" charset="0"/>
                          <a:cs typeface="Arial" panose="020B0604020202090204" pitchFamily="34" charset="0"/>
                        </a:rPr>
                        <a:t>3</a:t>
                      </a:r>
                      <a:endParaRPr kumimoji="0" lang="en-US" sz="2000" b="0" i="0" u="none" strike="noStrike" cap="none" normalizeH="0" baseline="0">
                        <a:ln>
                          <a:noFill/>
                        </a:ln>
                        <a:solidFill>
                          <a:schemeClr val="tx1"/>
                        </a:solidFill>
                        <a:effectLst/>
                        <a:latin typeface="Arial" panose="020B0604020202090204" pitchFamily="34" charset="0"/>
                        <a:cs typeface="Arial" panose="020B060402020209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a:ln>
                            <a:noFill/>
                          </a:ln>
                          <a:solidFill>
                            <a:schemeClr val="tx1"/>
                          </a:solidFill>
                          <a:effectLst/>
                          <a:latin typeface="Arial" panose="020B0604020202090204" pitchFamily="34" charset="0"/>
                          <a:cs typeface="Arial" panose="020B0604020202090204" pitchFamily="34" charset="0"/>
                        </a:rPr>
                        <a:t>4</a:t>
                      </a:r>
                      <a:endParaRPr kumimoji="0" lang="en-US" sz="2000" b="0" i="0" u="none" strike="noStrike" cap="none" normalizeH="0" baseline="0">
                        <a:ln>
                          <a:noFill/>
                        </a:ln>
                        <a:solidFill>
                          <a:schemeClr val="tx1"/>
                        </a:solidFill>
                        <a:effectLst/>
                        <a:latin typeface="Arial" panose="020B0604020202090204" pitchFamily="34" charset="0"/>
                        <a:cs typeface="Arial" panose="020B060402020209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en-US" sz="2000" b="0" i="0" u="none" strike="noStrike" cap="none" normalizeH="0" baseline="0">
                        <a:ln>
                          <a:noFill/>
                        </a:ln>
                        <a:solidFill>
                          <a:schemeClr val="tx1"/>
                        </a:solidFill>
                        <a:effectLst/>
                        <a:latin typeface="Arial" panose="020B0604020202090204" pitchFamily="34" charset="0"/>
                        <a:cs typeface="Arial" panose="020B060402020209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en-US" sz="2000" b="0" i="0" u="none" strike="noStrike" cap="none" normalizeH="0" baseline="0" dirty="0">
                        <a:ln>
                          <a:noFill/>
                        </a:ln>
                        <a:solidFill>
                          <a:schemeClr val="tx1"/>
                        </a:solidFill>
                        <a:effectLst/>
                        <a:latin typeface="Arial" panose="020B0604020202090204" pitchFamily="34" charset="0"/>
                        <a:cs typeface="Arial" panose="020B0604020202090204"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a:ln>
                            <a:noFill/>
                          </a:ln>
                          <a:solidFill>
                            <a:schemeClr val="tx1"/>
                          </a:solidFill>
                          <a:effectLst/>
                          <a:latin typeface="Arial" panose="020B0604020202090204" pitchFamily="34" charset="0"/>
                          <a:cs typeface="Arial" panose="020B0604020202090204" pitchFamily="34" charset="0"/>
                        </a:rPr>
                        <a:t>5</a:t>
                      </a:r>
                      <a:endParaRPr kumimoji="0" lang="en-US" sz="2000" b="0" i="0" u="none" strike="noStrike" cap="none" normalizeH="0" baseline="0">
                        <a:ln>
                          <a:noFill/>
                        </a:ln>
                        <a:solidFill>
                          <a:schemeClr val="tx1"/>
                        </a:solidFill>
                        <a:effectLst/>
                        <a:latin typeface="Arial" panose="020B0604020202090204" pitchFamily="34" charset="0"/>
                        <a:cs typeface="Arial" panose="020B0604020202090204" pitchFamily="34" charset="0"/>
                      </a:endParaRPr>
                    </a:p>
                  </a:txBody>
                  <a:tcPr horzOverflow="overflow">
                    <a:lnL w="28575"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79438">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en-US" sz="2000" b="0" i="0" u="none" strike="noStrike" cap="none" normalizeH="0" baseline="0">
                        <a:ln>
                          <a:noFill/>
                        </a:ln>
                        <a:solidFill>
                          <a:schemeClr val="tx1"/>
                        </a:solidFill>
                        <a:effectLst/>
                        <a:latin typeface="Arial" panose="020B0604020202090204" pitchFamily="34" charset="0"/>
                        <a:cs typeface="Arial" panose="020B0604020202090204"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a:ln>
                            <a:noFill/>
                          </a:ln>
                          <a:solidFill>
                            <a:schemeClr val="tx1"/>
                          </a:solidFill>
                          <a:effectLst/>
                          <a:latin typeface="Arial" panose="020B0604020202090204" pitchFamily="34" charset="0"/>
                          <a:cs typeface="Arial" panose="020B0604020202090204" pitchFamily="34" charset="0"/>
                        </a:rPr>
                        <a:t>4</a:t>
                      </a:r>
                      <a:endParaRPr kumimoji="0" lang="en-US" sz="2000" b="0" i="0" u="none" strike="noStrike" cap="none" normalizeH="0" baseline="0">
                        <a:ln>
                          <a:noFill/>
                        </a:ln>
                        <a:solidFill>
                          <a:schemeClr val="tx1"/>
                        </a:solidFill>
                        <a:effectLst/>
                        <a:latin typeface="Arial" panose="020B0604020202090204" pitchFamily="34" charset="0"/>
                        <a:cs typeface="Arial" panose="020B060402020209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en-US" sz="2000" b="0" i="0" u="none" strike="noStrike" cap="none" normalizeH="0" baseline="0">
                        <a:ln>
                          <a:noFill/>
                        </a:ln>
                        <a:solidFill>
                          <a:schemeClr val="tx1"/>
                        </a:solidFill>
                        <a:effectLst/>
                        <a:latin typeface="Arial" panose="020B0604020202090204" pitchFamily="34" charset="0"/>
                        <a:cs typeface="Arial" panose="020B060402020209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en-US" sz="2000" b="0" i="0" u="none" strike="noStrike" cap="none" normalizeH="0" baseline="0">
                        <a:ln>
                          <a:noFill/>
                        </a:ln>
                        <a:solidFill>
                          <a:schemeClr val="tx1"/>
                        </a:solidFill>
                        <a:effectLst/>
                        <a:latin typeface="Arial" panose="020B0604020202090204" pitchFamily="34" charset="0"/>
                        <a:cs typeface="Arial" panose="020B060402020209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a:ln>
                            <a:noFill/>
                          </a:ln>
                          <a:solidFill>
                            <a:schemeClr val="tx1"/>
                          </a:solidFill>
                          <a:effectLst/>
                          <a:latin typeface="Arial" panose="020B0604020202090204" pitchFamily="34" charset="0"/>
                          <a:cs typeface="Arial" panose="020B0604020202090204" pitchFamily="34" charset="0"/>
                        </a:rPr>
                        <a:t>2</a:t>
                      </a:r>
                      <a:endParaRPr kumimoji="0" lang="en-US" sz="2000" b="0" i="0" u="none" strike="noStrike" cap="none" normalizeH="0" baseline="0">
                        <a:ln>
                          <a:noFill/>
                        </a:ln>
                        <a:solidFill>
                          <a:schemeClr val="tx1"/>
                        </a:solidFill>
                        <a:effectLst/>
                        <a:latin typeface="Arial" panose="020B0604020202090204" pitchFamily="34" charset="0"/>
                        <a:cs typeface="Arial" panose="020B060402020209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en-US" sz="2000" b="0" i="0" u="none" strike="noStrike" cap="none" normalizeH="0" baseline="0">
                        <a:ln>
                          <a:noFill/>
                        </a:ln>
                        <a:solidFill>
                          <a:schemeClr val="tx1"/>
                        </a:solidFill>
                        <a:effectLst/>
                        <a:latin typeface="Arial" panose="020B0604020202090204" pitchFamily="34" charset="0"/>
                        <a:cs typeface="Arial" panose="020B060402020209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en-US" sz="2000" b="0" i="0" u="none" strike="noStrike" cap="none" normalizeH="0" baseline="0">
                        <a:ln>
                          <a:noFill/>
                        </a:ln>
                        <a:solidFill>
                          <a:schemeClr val="tx1"/>
                        </a:solidFill>
                        <a:effectLst/>
                        <a:latin typeface="Arial" panose="020B0604020202090204" pitchFamily="34" charset="0"/>
                        <a:cs typeface="Arial" panose="020B060402020209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a:ln>
                            <a:noFill/>
                          </a:ln>
                          <a:solidFill>
                            <a:schemeClr val="tx1"/>
                          </a:solidFill>
                          <a:effectLst/>
                          <a:latin typeface="Arial" panose="020B0604020202090204" pitchFamily="34" charset="0"/>
                          <a:cs typeface="Arial" panose="020B0604020202090204" pitchFamily="34" charset="0"/>
                        </a:rPr>
                        <a:t>3</a:t>
                      </a:r>
                      <a:endParaRPr kumimoji="0" lang="en-US" sz="2000" b="0" i="0" u="none" strike="noStrike" cap="none" normalizeH="0" baseline="0">
                        <a:ln>
                          <a:noFill/>
                        </a:ln>
                        <a:solidFill>
                          <a:schemeClr val="tx1"/>
                        </a:solidFill>
                        <a:effectLst/>
                        <a:latin typeface="Arial" panose="020B0604020202090204" pitchFamily="34" charset="0"/>
                        <a:cs typeface="Arial" panose="020B060402020209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en-US" sz="2000" b="0" i="0" u="none" strike="noStrike" cap="none" normalizeH="0" baseline="0">
                        <a:ln>
                          <a:noFill/>
                        </a:ln>
                        <a:solidFill>
                          <a:schemeClr val="tx1"/>
                        </a:solidFill>
                        <a:effectLst/>
                        <a:latin typeface="Arial" panose="020B0604020202090204" pitchFamily="34" charset="0"/>
                        <a:cs typeface="Arial" panose="020B060402020209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a:ln>
                            <a:noFill/>
                          </a:ln>
                          <a:solidFill>
                            <a:schemeClr val="tx1"/>
                          </a:solidFill>
                          <a:effectLst/>
                          <a:latin typeface="Arial" panose="020B0604020202090204" pitchFamily="34" charset="0"/>
                          <a:cs typeface="Arial" panose="020B0604020202090204" pitchFamily="34" charset="0"/>
                        </a:rPr>
                        <a:t>3</a:t>
                      </a:r>
                      <a:endParaRPr kumimoji="0" lang="en-US" sz="2000" b="0" i="0" u="none" strike="noStrike" cap="none" normalizeH="0" baseline="0">
                        <a:ln>
                          <a:noFill/>
                        </a:ln>
                        <a:solidFill>
                          <a:schemeClr val="tx1"/>
                        </a:solidFill>
                        <a:effectLst/>
                        <a:latin typeface="Arial" panose="020B0604020202090204" pitchFamily="34" charset="0"/>
                        <a:cs typeface="Arial" panose="020B060402020209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en-US" sz="2000" b="0" i="0" u="none" strike="noStrike" cap="none" normalizeH="0" baseline="0">
                        <a:ln>
                          <a:noFill/>
                        </a:ln>
                        <a:solidFill>
                          <a:schemeClr val="tx1"/>
                        </a:solidFill>
                        <a:effectLst/>
                        <a:latin typeface="Arial" panose="020B0604020202090204" pitchFamily="34" charset="0"/>
                        <a:cs typeface="Arial" panose="020B060402020209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dirty="0">
                          <a:ln>
                            <a:noFill/>
                          </a:ln>
                          <a:solidFill>
                            <a:schemeClr val="tx1"/>
                          </a:solidFill>
                          <a:effectLst/>
                          <a:latin typeface="Arial" panose="020B0604020202090204" pitchFamily="34" charset="0"/>
                          <a:cs typeface="Arial" panose="020B0604020202090204" pitchFamily="34" charset="0"/>
                        </a:rPr>
                        <a:t>1</a:t>
                      </a:r>
                      <a:endParaRPr kumimoji="0" lang="en-US" sz="2000" b="0" i="0" u="none" strike="noStrike" cap="none" normalizeH="0" baseline="0" dirty="0">
                        <a:ln>
                          <a:noFill/>
                        </a:ln>
                        <a:solidFill>
                          <a:schemeClr val="tx1"/>
                        </a:solidFill>
                        <a:effectLst/>
                        <a:latin typeface="Arial" panose="020B0604020202090204" pitchFamily="34" charset="0"/>
                        <a:cs typeface="Arial" panose="020B0604020202090204"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a:ln>
                            <a:noFill/>
                          </a:ln>
                          <a:solidFill>
                            <a:schemeClr val="tx1"/>
                          </a:solidFill>
                          <a:effectLst/>
                          <a:latin typeface="Arial" panose="020B0604020202090204" pitchFamily="34" charset="0"/>
                          <a:cs typeface="Arial" panose="020B0604020202090204" pitchFamily="34" charset="0"/>
                        </a:rPr>
                        <a:t>6</a:t>
                      </a:r>
                      <a:endParaRPr kumimoji="0" lang="en-US" sz="2000" b="0" i="0" u="none" strike="noStrike" cap="none" normalizeH="0" baseline="0">
                        <a:ln>
                          <a:noFill/>
                        </a:ln>
                        <a:solidFill>
                          <a:schemeClr val="tx1"/>
                        </a:solidFill>
                        <a:effectLst/>
                        <a:latin typeface="Arial" panose="020B0604020202090204" pitchFamily="34" charset="0"/>
                        <a:cs typeface="Arial" panose="020B0604020202090204" pitchFamily="34" charset="0"/>
                      </a:endParaRPr>
                    </a:p>
                  </a:txBody>
                  <a:tcPr horzOverflow="overflow">
                    <a:lnL w="28575"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cap="flat">
                      <a:noFill/>
                    </a:lnB>
                    <a:lnTlToBr>
                      <a:noFill/>
                    </a:lnTlToBr>
                    <a:lnBlToTr>
                      <a:noFill/>
                    </a:lnBlToTr>
                    <a:noFill/>
                  </a:tcPr>
                </a:tc>
              </a:tr>
            </a:tbl>
          </a:graphicData>
        </a:graphic>
      </p:graphicFrame>
      <p:sp>
        <p:nvSpPr>
          <p:cNvPr id="13434" name="Text Box 122"/>
          <p:cNvSpPr txBox="1">
            <a:spLocks noChangeArrowheads="1"/>
          </p:cNvSpPr>
          <p:nvPr/>
        </p:nvSpPr>
        <p:spPr bwMode="auto">
          <a:xfrm>
            <a:off x="5654676" y="1143000"/>
            <a:ext cx="763351" cy="400110"/>
          </a:xfrm>
          <a:prstGeom prst="rect">
            <a:avLst/>
          </a:prstGeom>
          <a:noFill/>
          <a:ln w="9525">
            <a:noFill/>
            <a:miter lim="800000"/>
          </a:ln>
          <a:effectLst/>
        </p:spPr>
        <p:txBody>
          <a:bodyPr wrap="none">
            <a:spAutoFit/>
          </a:bodyPr>
          <a:lstStyle/>
          <a:p>
            <a:pPr algn="l"/>
            <a:r>
              <a:rPr lang="en-US" sz="2000" b="1" dirty="0">
                <a:solidFill>
                  <a:srgbClr val="008000"/>
                </a:solidFill>
              </a:rPr>
              <a:t>users</a:t>
            </a:r>
            <a:endParaRPr lang="en-US" sz="2000" b="1" dirty="0">
              <a:solidFill>
                <a:srgbClr val="008000"/>
              </a:solidFill>
            </a:endParaRPr>
          </a:p>
        </p:txBody>
      </p:sp>
      <p:sp>
        <p:nvSpPr>
          <p:cNvPr id="13438" name="Rectangle 126"/>
          <p:cNvSpPr>
            <a:spLocks noChangeArrowheads="1"/>
          </p:cNvSpPr>
          <p:nvPr/>
        </p:nvSpPr>
        <p:spPr bwMode="auto">
          <a:xfrm>
            <a:off x="3521075" y="5892804"/>
            <a:ext cx="533400" cy="533400"/>
          </a:xfrm>
          <a:prstGeom prst="rect">
            <a:avLst/>
          </a:prstGeom>
          <a:solidFill>
            <a:srgbClr val="FF0000"/>
          </a:solidFill>
          <a:ln w="9525">
            <a:solidFill>
              <a:schemeClr val="tx1"/>
            </a:solidFill>
            <a:miter lim="800000"/>
          </a:ln>
          <a:effectLst/>
        </p:spPr>
        <p:txBody>
          <a:bodyPr wrap="none" anchor="ctr"/>
          <a:lstStyle/>
          <a:p>
            <a:endParaRPr lang="en-US"/>
          </a:p>
        </p:txBody>
      </p:sp>
      <p:sp>
        <p:nvSpPr>
          <p:cNvPr id="13440" name="Text Box 128"/>
          <p:cNvSpPr txBox="1">
            <a:spLocks noChangeArrowheads="1"/>
          </p:cNvSpPr>
          <p:nvPr/>
        </p:nvSpPr>
        <p:spPr bwMode="auto">
          <a:xfrm>
            <a:off x="4054475" y="5969004"/>
            <a:ext cx="4038600" cy="338554"/>
          </a:xfrm>
          <a:prstGeom prst="rect">
            <a:avLst/>
          </a:prstGeom>
          <a:noFill/>
          <a:ln w="9525">
            <a:noFill/>
            <a:miter lim="800000"/>
          </a:ln>
          <a:effectLst/>
        </p:spPr>
        <p:txBody>
          <a:bodyPr>
            <a:spAutoFit/>
          </a:bodyPr>
          <a:lstStyle/>
          <a:p>
            <a:pPr algn="l">
              <a:spcBef>
                <a:spcPct val="50000"/>
              </a:spcBef>
            </a:pPr>
            <a:r>
              <a:rPr lang="en-US" dirty="0">
                <a:latin typeface="Arial" panose="020B0604020202090204" pitchFamily="34" charset="0"/>
                <a:cs typeface="Arial" panose="020B0604020202090204" pitchFamily="34" charset="0"/>
              </a:rPr>
              <a:t>- estimate rating of movie </a:t>
            </a:r>
            <a:r>
              <a:rPr lang="en-US" b="1" dirty="0">
                <a:solidFill>
                  <a:srgbClr val="006600"/>
                </a:solidFill>
                <a:latin typeface="Arial" panose="020B0604020202090204" pitchFamily="34" charset="0"/>
                <a:cs typeface="Arial" panose="020B0604020202090204" pitchFamily="34" charset="0"/>
              </a:rPr>
              <a:t>1</a:t>
            </a:r>
            <a:r>
              <a:rPr lang="en-US" dirty="0">
                <a:latin typeface="Arial" panose="020B0604020202090204" pitchFamily="34" charset="0"/>
                <a:cs typeface="Arial" panose="020B0604020202090204" pitchFamily="34" charset="0"/>
              </a:rPr>
              <a:t> by user </a:t>
            </a:r>
            <a:r>
              <a:rPr lang="en-US" b="1" dirty="0">
                <a:solidFill>
                  <a:srgbClr val="006600"/>
                </a:solidFill>
                <a:latin typeface="Arial" panose="020B0604020202090204" pitchFamily="34" charset="0"/>
                <a:cs typeface="Arial" panose="020B0604020202090204" pitchFamily="34" charset="0"/>
              </a:rPr>
              <a:t>5</a:t>
            </a:r>
            <a:endParaRPr lang="en-US" b="1" dirty="0">
              <a:solidFill>
                <a:srgbClr val="006600"/>
              </a:solidFill>
              <a:latin typeface="Arial" panose="020B0604020202090204" pitchFamily="34" charset="0"/>
              <a:cs typeface="Arial" panose="020B0604020202090204" pitchFamily="34" charset="0"/>
            </a:endParaRPr>
          </a:p>
        </p:txBody>
      </p:sp>
      <p:sp>
        <p:nvSpPr>
          <p:cNvPr id="13" name="Text Box 384"/>
          <p:cNvSpPr txBox="1">
            <a:spLocks noChangeArrowheads="1"/>
          </p:cNvSpPr>
          <p:nvPr/>
        </p:nvSpPr>
        <p:spPr bwMode="auto">
          <a:xfrm rot="16200000">
            <a:off x="1863000" y="3520252"/>
            <a:ext cx="938077" cy="400110"/>
          </a:xfrm>
          <a:prstGeom prst="rect">
            <a:avLst/>
          </a:prstGeom>
          <a:noFill/>
          <a:ln w="9525">
            <a:noFill/>
            <a:miter lim="800000"/>
          </a:ln>
          <a:effectLst/>
        </p:spPr>
        <p:txBody>
          <a:bodyPr wrap="none">
            <a:spAutoFit/>
          </a:bodyPr>
          <a:lstStyle/>
          <a:p>
            <a:pPr algn="l"/>
            <a:r>
              <a:rPr lang="en-US" sz="2000" b="1" dirty="0">
                <a:solidFill>
                  <a:srgbClr val="008000"/>
                </a:solidFill>
              </a:rPr>
              <a:t>movies</a:t>
            </a:r>
            <a:endParaRPr lang="en-US" sz="2000" b="1" dirty="0">
              <a:solidFill>
                <a:srgbClr val="008000"/>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1981200" y="0"/>
            <a:ext cx="8229600" cy="1143000"/>
          </a:xfrm>
        </p:spPr>
        <p:txBody>
          <a:bodyPr/>
          <a:lstStyle/>
          <a:p>
            <a:r>
              <a:rPr lang="en-US" dirty="0">
                <a:latin typeface="Times New Roman Regular" panose="02020503050405090304" charset="0"/>
                <a:cs typeface="Times New Roman Regular" panose="02020503050405090304" charset="0"/>
              </a:rPr>
              <a:t>Item-Item CF (|N|=2)</a:t>
            </a:r>
            <a:endParaRPr lang="en-US" dirty="0">
              <a:latin typeface="Times New Roman Regular" panose="02020503050405090304" charset="0"/>
              <a:cs typeface="Times New Roman Regular" panose="02020503050405090304" charset="0"/>
            </a:endParaRPr>
          </a:p>
        </p:txBody>
      </p:sp>
      <p:sp>
        <p:nvSpPr>
          <p:cNvPr id="9" name="Date Placeholder 8"/>
          <p:cNvSpPr>
            <a:spLocks noGrp="1"/>
          </p:cNvSpPr>
          <p:nvPr>
            <p:ph type="dt" sz="half" idx="10"/>
          </p:nvPr>
        </p:nvSpPr>
        <p:spPr/>
        <p:txBody>
          <a:bodyPr/>
          <a:lstStyle/>
          <a:p>
            <a:fld id="{6BAD19E1-D344-412E-B116-6AB3D643B05F}" type="datetime1">
              <a:rPr lang="en-US" smtClean="0">
                <a:latin typeface="Times New Roman Regular" panose="02020503050405090304" charset="0"/>
                <a:cs typeface="Times New Roman Regular" panose="02020503050405090304" charset="0"/>
              </a:rPr>
            </a:fld>
            <a:endParaRPr lang="en-US" smtClean="0">
              <a:latin typeface="Times New Roman Regular" panose="02020503050405090304" charset="0"/>
              <a:cs typeface="Times New Roman Regular" panose="02020503050405090304" charset="0"/>
            </a:endParaRPr>
          </a:p>
        </p:txBody>
      </p:sp>
      <p:sp>
        <p:nvSpPr>
          <p:cNvPr id="10" name="Slide Number Placeholder 9"/>
          <p:cNvSpPr>
            <a:spLocks noGrp="1"/>
          </p:cNvSpPr>
          <p:nvPr>
            <p:ph type="sldNum" sz="quarter" idx="12"/>
          </p:nvPr>
        </p:nvSpPr>
        <p:spPr/>
        <p:txBody>
          <a:bodyPr/>
          <a:lstStyle/>
          <a:p>
            <a:fld id="{19B12225-5612-419B-A8D5-4B8EEE4C217E}" type="slidenum">
              <a:rPr lang="en-US" smtClean="0">
                <a:latin typeface="Times New Roman Regular" panose="02020503050405090304" charset="0"/>
                <a:cs typeface="Times New Roman Regular" panose="02020503050405090304" charset="0"/>
              </a:rPr>
            </a:fld>
            <a:endParaRPr lang="en-US" smtClean="0">
              <a:latin typeface="Times New Roman Regular" panose="02020503050405090304" charset="0"/>
              <a:cs typeface="Times New Roman Regular" panose="02020503050405090304" charset="0"/>
            </a:endParaRPr>
          </a:p>
        </p:txBody>
      </p:sp>
      <p:graphicFrame>
        <p:nvGraphicFramePr>
          <p:cNvPr id="14483" name="Group 147"/>
          <p:cNvGraphicFramePr>
            <a:graphicFrameLocks noGrp="1"/>
          </p:cNvGraphicFramePr>
          <p:nvPr/>
        </p:nvGraphicFramePr>
        <p:xfrm>
          <a:off x="2682875" y="1608138"/>
          <a:ext cx="6604000" cy="4056066"/>
        </p:xfrm>
        <a:graphic>
          <a:graphicData uri="http://schemas.openxmlformats.org/drawingml/2006/table">
            <a:tbl>
              <a:tblPr/>
              <a:tblGrid>
                <a:gridCol w="508000"/>
                <a:gridCol w="508000"/>
                <a:gridCol w="508000"/>
                <a:gridCol w="508000"/>
                <a:gridCol w="508000"/>
                <a:gridCol w="508000"/>
                <a:gridCol w="508000"/>
                <a:gridCol w="508000"/>
                <a:gridCol w="508000"/>
                <a:gridCol w="508000"/>
                <a:gridCol w="508000"/>
                <a:gridCol w="508000"/>
                <a:gridCol w="508000"/>
              </a:tblGrid>
              <a:tr h="579755">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dirty="0">
                          <a:ln>
                            <a:noFill/>
                          </a:ln>
                          <a:solidFill>
                            <a:schemeClr val="tx1"/>
                          </a:solidFill>
                          <a:effectLst/>
                          <a:latin typeface="Times New Roman Regular" panose="02020503050405090304" charset="0"/>
                          <a:cs typeface="Times New Roman Regular" panose="02020503050405090304" charset="0"/>
                        </a:rPr>
                        <a:t>12</a:t>
                      </a:r>
                      <a:endParaRPr kumimoji="0" lang="en-US" sz="2000" b="0" i="0" u="none" strike="noStrike" cap="none" normalizeH="0" baseline="0" dirty="0">
                        <a:ln>
                          <a:noFill/>
                        </a:ln>
                        <a:solidFill>
                          <a:schemeClr val="tx1"/>
                        </a:solidFill>
                        <a:effectLst/>
                        <a:latin typeface="Times New Roman Regular" panose="02020503050405090304" charset="0"/>
                        <a:cs typeface="Times New Roman Regular" panose="02020503050405090304" charset="0"/>
                      </a:endParaRPr>
                    </a:p>
                  </a:txBody>
                  <a:tcPr horzOverflow="overflow">
                    <a:lnL cap="flat">
                      <a:noFill/>
                    </a:lnL>
                    <a:lnR w="12700" cap="flat" cmpd="sng" algn="ctr">
                      <a:solidFill>
                        <a:schemeClr val="tx1"/>
                      </a:solidFill>
                      <a:prstDash val="solid"/>
                      <a:round/>
                      <a:headEnd type="none" w="med" len="med"/>
                      <a:tailEnd type="none" w="med" len="med"/>
                    </a:lnR>
                    <a:lnT cap="fla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rPr>
                        <a:t>11</a:t>
                      </a:r>
                      <a:endPar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cap="fla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rPr>
                        <a:t>10</a:t>
                      </a:r>
                      <a:endPar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cap="fla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rPr>
                        <a:t>9</a:t>
                      </a:r>
                      <a:endPar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cap="fla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rPr>
                        <a:t>8</a:t>
                      </a:r>
                      <a:endPar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cap="fla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rPr>
                        <a:t>7</a:t>
                      </a:r>
                      <a:endPar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cap="fla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rPr>
                        <a:t>6</a:t>
                      </a:r>
                      <a:endPar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cap="fla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1" i="0" u="none" strike="noStrike" cap="none" normalizeH="0" baseline="0" dirty="0">
                          <a:ln>
                            <a:noFill/>
                          </a:ln>
                          <a:solidFill>
                            <a:schemeClr val="tx1"/>
                          </a:solidFill>
                          <a:effectLst/>
                          <a:latin typeface="Times New Roman Regular" panose="02020503050405090304" charset="0"/>
                          <a:cs typeface="Times New Roman Regular" panose="02020503050405090304" charset="0"/>
                        </a:rPr>
                        <a:t>5</a:t>
                      </a:r>
                      <a:endParaRPr kumimoji="0" lang="en-US" sz="2000" b="1" i="0" u="none" strike="noStrike" cap="none" normalizeH="0" baseline="0" dirty="0">
                        <a:ln>
                          <a:noFill/>
                        </a:ln>
                        <a:solidFill>
                          <a:schemeClr val="tx1"/>
                        </a:solidFill>
                        <a:effectLst/>
                        <a:latin typeface="Times New Roman Regular" panose="02020503050405090304" charset="0"/>
                        <a:cs typeface="Times New Roman Regular" panose="0202050305040509030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cap="fla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rPr>
                        <a:t>4</a:t>
                      </a:r>
                      <a:endPar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cap="fla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rPr>
                        <a:t>3</a:t>
                      </a:r>
                      <a:endPar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cap="fla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rPr>
                        <a:t>2</a:t>
                      </a:r>
                      <a:endPar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cap="fla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rPr>
                        <a:t>1</a:t>
                      </a:r>
                      <a:endPar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cap="fla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endParaRPr>
                    </a:p>
                  </a:txBody>
                  <a:tcPr horzOverflow="overflow">
                    <a:lnL w="12700" cap="flat" cmpd="sng" algn="ctr">
                      <a:solidFill>
                        <a:schemeClr val="tx1"/>
                      </a:solidFill>
                      <a:prstDash val="solid"/>
                      <a:round/>
                      <a:headEnd type="none" w="med" len="med"/>
                      <a:tailEnd type="none" w="med" len="med"/>
                    </a:lnL>
                    <a:lnR cap="flat">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r>
              <a:tr h="579438">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rPr>
                        <a:t>4</a:t>
                      </a:r>
                      <a:endPar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rPr>
                        <a:t>5</a:t>
                      </a:r>
                      <a:endPar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rPr>
                        <a:t>5</a:t>
                      </a:r>
                      <a:endPar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he-IL" sz="2000" b="0" i="0" u="none" strike="noStrike" cap="none" normalizeH="0" baseline="0">
                          <a:ln>
                            <a:noFill/>
                          </a:ln>
                          <a:solidFill>
                            <a:schemeClr val="bg1"/>
                          </a:solidFill>
                          <a:effectLst/>
                          <a:latin typeface="Times New Roman Regular" panose="02020503050405090304" charset="0"/>
                          <a:cs typeface="Times New Roman Regular" panose="02020503050405090304" charset="0"/>
                        </a:rPr>
                        <a:t>? </a:t>
                      </a:r>
                      <a:endParaRPr kumimoji="0" lang="he-IL" sz="2000" b="0" i="0" u="none" strike="noStrike" cap="none" normalizeH="0" baseline="0">
                        <a:ln>
                          <a:noFill/>
                        </a:ln>
                        <a:solidFill>
                          <a:schemeClr val="bg1"/>
                        </a:solidFill>
                        <a:effectLst/>
                        <a:latin typeface="Times New Roman Regular" panose="02020503050405090304" charset="0"/>
                        <a:cs typeface="Times New Roman Regular" panose="0202050305040509030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0000"/>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rPr>
                        <a:t>3</a:t>
                      </a:r>
                      <a:endPar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dirty="0">
                          <a:ln>
                            <a:noFill/>
                          </a:ln>
                          <a:solidFill>
                            <a:schemeClr val="tx1"/>
                          </a:solidFill>
                          <a:effectLst/>
                          <a:latin typeface="Times New Roman Regular" panose="02020503050405090304" charset="0"/>
                          <a:cs typeface="Times New Roman Regular" panose="02020503050405090304" charset="0"/>
                        </a:rPr>
                        <a:t>1</a:t>
                      </a:r>
                      <a:endParaRPr kumimoji="0" lang="en-US" sz="2000" b="0" i="0" u="none" strike="noStrike" cap="none" normalizeH="0" baseline="0" dirty="0">
                        <a:ln>
                          <a:noFill/>
                        </a:ln>
                        <a:solidFill>
                          <a:schemeClr val="tx1"/>
                        </a:solidFill>
                        <a:effectLst/>
                        <a:latin typeface="Times New Roman Regular" panose="02020503050405090304" charset="0"/>
                        <a:cs typeface="Times New Roman Regular" panose="0202050305040509030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rPr>
                        <a:t>1</a:t>
                      </a:r>
                      <a:endPar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endParaRPr>
                    </a:p>
                  </a:txBody>
                  <a:tcPr horzOverflow="overflow">
                    <a:lnL w="28575"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79438">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rPr>
                        <a:t>3</a:t>
                      </a:r>
                      <a:endPar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rPr>
                        <a:t>1</a:t>
                      </a:r>
                      <a:endPar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rPr>
                        <a:t>2</a:t>
                      </a:r>
                      <a:endPar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rPr>
                        <a:t>4</a:t>
                      </a:r>
                      <a:endPar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he-IL"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rPr>
                        <a:t>4</a:t>
                      </a:r>
                      <a:endParaRPr kumimoji="0" lang="he-IL"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dirty="0">
                          <a:ln>
                            <a:noFill/>
                          </a:ln>
                          <a:solidFill>
                            <a:schemeClr val="tx1"/>
                          </a:solidFill>
                          <a:effectLst/>
                          <a:latin typeface="Times New Roman Regular" panose="02020503050405090304" charset="0"/>
                          <a:cs typeface="Times New Roman Regular" panose="02020503050405090304" charset="0"/>
                        </a:rPr>
                        <a:t>5</a:t>
                      </a:r>
                      <a:endParaRPr kumimoji="0" lang="en-US" sz="2000" b="0" i="0" u="none" strike="noStrike" cap="none" normalizeH="0" baseline="0" dirty="0">
                        <a:ln>
                          <a:noFill/>
                        </a:ln>
                        <a:solidFill>
                          <a:schemeClr val="tx1"/>
                        </a:solidFill>
                        <a:effectLst/>
                        <a:latin typeface="Times New Roman Regular" panose="02020503050405090304" charset="0"/>
                        <a:cs typeface="Times New Roman Regular" panose="0202050305040509030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en-US" sz="2000" b="0" i="0" u="none" strike="noStrike" cap="none" normalizeH="0" baseline="0" dirty="0">
                        <a:ln>
                          <a:noFill/>
                        </a:ln>
                        <a:solidFill>
                          <a:schemeClr val="tx1"/>
                        </a:solidFill>
                        <a:effectLst/>
                        <a:latin typeface="Times New Roman Regular" panose="02020503050405090304" charset="0"/>
                        <a:cs typeface="Times New Roman Regular" panose="0202050305040509030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rPr>
                        <a:t>2</a:t>
                      </a:r>
                      <a:endPar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endParaRPr>
                    </a:p>
                  </a:txBody>
                  <a:tcPr horzOverflow="overflow">
                    <a:lnL w="28575"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79438">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rPr>
                        <a:t>5</a:t>
                      </a:r>
                      <a:endPar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rPr>
                        <a:t>3</a:t>
                      </a:r>
                      <a:endPar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rPr>
                        <a:t>4</a:t>
                      </a:r>
                      <a:endPar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rPr>
                        <a:t>3</a:t>
                      </a:r>
                      <a:endPar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dirty="0">
                          <a:ln>
                            <a:noFill/>
                          </a:ln>
                          <a:solidFill>
                            <a:schemeClr val="bg1"/>
                          </a:solidFill>
                          <a:effectLst/>
                          <a:latin typeface="Times New Roman Regular" panose="02020503050405090304" charset="0"/>
                          <a:cs typeface="Times New Roman Regular" panose="02020503050405090304" charset="0"/>
                        </a:rPr>
                        <a:t>2</a:t>
                      </a:r>
                      <a:endParaRPr kumimoji="0" lang="en-US" sz="2000" b="0" i="0" u="none" strike="noStrike" cap="none" normalizeH="0" baseline="0" dirty="0">
                        <a:ln>
                          <a:noFill/>
                        </a:ln>
                        <a:solidFill>
                          <a:schemeClr val="bg1"/>
                        </a:solidFill>
                        <a:effectLst/>
                        <a:latin typeface="Times New Roman Regular" panose="02020503050405090304" charset="0"/>
                        <a:cs typeface="Times New Roman Regular" panose="0202050305040509030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0000"/>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dirty="0">
                          <a:ln>
                            <a:noFill/>
                          </a:ln>
                          <a:solidFill>
                            <a:schemeClr val="tx1"/>
                          </a:solidFill>
                          <a:effectLst/>
                          <a:latin typeface="Times New Roman Regular" panose="02020503050405090304" charset="0"/>
                          <a:cs typeface="Times New Roman Regular" panose="02020503050405090304" charset="0"/>
                        </a:rPr>
                        <a:t>1</a:t>
                      </a:r>
                      <a:endParaRPr kumimoji="0" lang="en-US" sz="2000" b="0" i="0" u="none" strike="noStrike" cap="none" normalizeH="0" baseline="0" dirty="0">
                        <a:ln>
                          <a:noFill/>
                        </a:ln>
                        <a:solidFill>
                          <a:schemeClr val="tx1"/>
                        </a:solidFill>
                        <a:effectLst/>
                        <a:latin typeface="Times New Roman Regular" panose="02020503050405090304" charset="0"/>
                        <a:cs typeface="Times New Roman Regular" panose="0202050305040509030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rPr>
                        <a:t>4</a:t>
                      </a:r>
                      <a:endPar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dirty="0">
                          <a:ln>
                            <a:noFill/>
                          </a:ln>
                          <a:solidFill>
                            <a:schemeClr val="tx1"/>
                          </a:solidFill>
                          <a:effectLst/>
                          <a:latin typeface="Times New Roman Regular" panose="02020503050405090304" charset="0"/>
                          <a:cs typeface="Times New Roman Regular" panose="02020503050405090304" charset="0"/>
                        </a:rPr>
                        <a:t>2</a:t>
                      </a:r>
                      <a:endParaRPr kumimoji="0" lang="en-US" sz="2000" b="0" i="0" u="none" strike="noStrike" cap="none" normalizeH="0" baseline="0" dirty="0">
                        <a:ln>
                          <a:noFill/>
                        </a:ln>
                        <a:solidFill>
                          <a:schemeClr val="tx1"/>
                        </a:solidFill>
                        <a:effectLst/>
                        <a:latin typeface="Times New Roman Regular" panose="02020503050405090304" charset="0"/>
                        <a:cs typeface="Times New Roman Regular" panose="0202050305040509030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1" i="0" u="sng" strike="noStrike" cap="none" normalizeH="0" baseline="0">
                          <a:ln>
                            <a:noFill/>
                          </a:ln>
                          <a:solidFill>
                            <a:srgbClr val="FF0000"/>
                          </a:solidFill>
                          <a:effectLst/>
                          <a:latin typeface="Times New Roman Regular" panose="02020503050405090304" charset="0"/>
                          <a:cs typeface="Times New Roman Regular" panose="02020503050405090304" charset="0"/>
                        </a:rPr>
                        <a:t>3</a:t>
                      </a:r>
                      <a:endParaRPr kumimoji="0" lang="en-US" sz="2000" b="1" i="0" u="sng" strike="noStrike" cap="none" normalizeH="0" baseline="0">
                        <a:ln>
                          <a:noFill/>
                        </a:ln>
                        <a:solidFill>
                          <a:srgbClr val="FF0000"/>
                        </a:solidFill>
                        <a:effectLst/>
                        <a:latin typeface="Times New Roman Regular" panose="02020503050405090304" charset="0"/>
                        <a:cs typeface="Times New Roman Regular" panose="02020503050405090304" charset="0"/>
                      </a:endParaRPr>
                    </a:p>
                  </a:txBody>
                  <a:tcPr horzOverflow="overflow">
                    <a:lnL w="28575"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79438">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rPr>
                        <a:t>2</a:t>
                      </a:r>
                      <a:endPar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rPr>
                        <a:t>4</a:t>
                      </a:r>
                      <a:endPar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rPr>
                        <a:t>5</a:t>
                      </a:r>
                      <a:endPar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rPr>
                        <a:t>4</a:t>
                      </a:r>
                      <a:endPar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rPr>
                        <a:t>2</a:t>
                      </a:r>
                      <a:endPar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en-US" sz="2000" b="0" i="0" u="none" strike="noStrike" cap="none" normalizeH="0" baseline="0" dirty="0">
                        <a:ln>
                          <a:noFill/>
                        </a:ln>
                        <a:solidFill>
                          <a:schemeClr val="tx1"/>
                        </a:solidFill>
                        <a:effectLst/>
                        <a:latin typeface="Times New Roman Regular" panose="02020503050405090304" charset="0"/>
                        <a:cs typeface="Times New Roman Regular" panose="0202050305040509030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rPr>
                        <a:t>4</a:t>
                      </a:r>
                      <a:endPar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endParaRPr>
                    </a:p>
                  </a:txBody>
                  <a:tcPr horzOverflow="overflow">
                    <a:lnL w="28575"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79438">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rPr>
                        <a:t>5</a:t>
                      </a:r>
                      <a:endPar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rPr>
                        <a:t>2</a:t>
                      </a:r>
                      <a:endPar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rPr>
                        <a:t>2</a:t>
                      </a:r>
                      <a:endPar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rPr>
                        <a:t>4</a:t>
                      </a:r>
                      <a:endPar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rPr>
                        <a:t>3</a:t>
                      </a:r>
                      <a:endPar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rPr>
                        <a:t>4</a:t>
                      </a:r>
                      <a:endPar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en-US" sz="2000" b="0" i="0" u="none" strike="noStrike" cap="none" normalizeH="0" baseline="0" dirty="0">
                        <a:ln>
                          <a:noFill/>
                        </a:ln>
                        <a:solidFill>
                          <a:schemeClr val="tx1"/>
                        </a:solidFill>
                        <a:effectLst/>
                        <a:latin typeface="Times New Roman Regular" panose="02020503050405090304" charset="0"/>
                        <a:cs typeface="Times New Roman Regular" panose="0202050305040509030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rPr>
                        <a:t>5</a:t>
                      </a:r>
                      <a:endPar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endParaRPr>
                    </a:p>
                  </a:txBody>
                  <a:tcPr horzOverflow="overflow">
                    <a:lnL w="28575"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79438">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dirty="0">
                          <a:ln>
                            <a:noFill/>
                          </a:ln>
                          <a:solidFill>
                            <a:schemeClr val="tx1"/>
                          </a:solidFill>
                          <a:effectLst/>
                          <a:latin typeface="Times New Roman Regular" panose="02020503050405090304" charset="0"/>
                          <a:cs typeface="Times New Roman Regular" panose="02020503050405090304" charset="0"/>
                        </a:rPr>
                        <a:t>4</a:t>
                      </a:r>
                      <a:endParaRPr kumimoji="0" lang="en-US" sz="2000" b="0" i="0" u="none" strike="noStrike" cap="none" normalizeH="0" baseline="0" dirty="0">
                        <a:ln>
                          <a:noFill/>
                        </a:ln>
                        <a:solidFill>
                          <a:schemeClr val="tx1"/>
                        </a:solidFill>
                        <a:effectLst/>
                        <a:latin typeface="Times New Roman Regular" panose="02020503050405090304" charset="0"/>
                        <a:cs typeface="Times New Roman Regular" panose="0202050305040509030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rPr>
                        <a:t>2</a:t>
                      </a:r>
                      <a:endPar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dirty="0">
                          <a:ln>
                            <a:noFill/>
                          </a:ln>
                          <a:solidFill>
                            <a:schemeClr val="bg1"/>
                          </a:solidFill>
                          <a:effectLst/>
                          <a:latin typeface="Times New Roman Regular" panose="02020503050405090304" charset="0"/>
                          <a:cs typeface="Times New Roman Regular" panose="02020503050405090304" charset="0"/>
                        </a:rPr>
                        <a:t>3</a:t>
                      </a:r>
                      <a:endParaRPr kumimoji="0" lang="en-US" sz="2000" b="0" i="0" u="none" strike="noStrike" cap="none" normalizeH="0" baseline="0" dirty="0">
                        <a:ln>
                          <a:noFill/>
                        </a:ln>
                        <a:solidFill>
                          <a:schemeClr val="bg1"/>
                        </a:solidFill>
                        <a:effectLst/>
                        <a:latin typeface="Times New Roman Regular" panose="02020503050405090304" charset="0"/>
                        <a:cs typeface="Times New Roman Regular" panose="0202050305040509030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0000"/>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rPr>
                        <a:t>3</a:t>
                      </a:r>
                      <a:endPar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dirty="0">
                          <a:ln>
                            <a:noFill/>
                          </a:ln>
                          <a:solidFill>
                            <a:schemeClr val="tx1"/>
                          </a:solidFill>
                          <a:effectLst/>
                          <a:latin typeface="Times New Roman Regular" panose="02020503050405090304" charset="0"/>
                          <a:cs typeface="Times New Roman Regular" panose="02020503050405090304" charset="0"/>
                        </a:rPr>
                        <a:t>1</a:t>
                      </a:r>
                      <a:endParaRPr kumimoji="0" lang="en-US" sz="2000" b="0" i="0" u="none" strike="noStrike" cap="none" normalizeH="0" baseline="0" dirty="0">
                        <a:ln>
                          <a:noFill/>
                        </a:ln>
                        <a:solidFill>
                          <a:schemeClr val="tx1"/>
                        </a:solidFill>
                        <a:effectLst/>
                        <a:latin typeface="Times New Roman Regular" panose="02020503050405090304" charset="0"/>
                        <a:cs typeface="Times New Roman Regular" panose="0202050305040509030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he-IL" sz="2000" b="1" i="0" u="sng" strike="noStrike" cap="none" normalizeH="0" baseline="0" dirty="0">
                          <a:ln>
                            <a:noFill/>
                          </a:ln>
                          <a:solidFill>
                            <a:srgbClr val="FF0000"/>
                          </a:solidFill>
                          <a:effectLst/>
                          <a:latin typeface="Times New Roman Regular" panose="02020503050405090304" charset="0"/>
                          <a:cs typeface="Times New Roman Regular" panose="02020503050405090304" charset="0"/>
                        </a:rPr>
                        <a:t>6</a:t>
                      </a:r>
                      <a:endParaRPr kumimoji="0" lang="he-IL" sz="2000" b="1" i="0" u="sng" strike="noStrike" cap="none" normalizeH="0" baseline="0" dirty="0">
                        <a:ln>
                          <a:noFill/>
                        </a:ln>
                        <a:solidFill>
                          <a:srgbClr val="FF0000"/>
                        </a:solidFill>
                        <a:effectLst/>
                        <a:latin typeface="Times New Roman Regular" panose="02020503050405090304" charset="0"/>
                        <a:cs typeface="Times New Roman Regular" panose="02020503050405090304" charset="0"/>
                      </a:endParaRPr>
                    </a:p>
                  </a:txBody>
                  <a:tcPr horzOverflow="overflow">
                    <a:lnL w="28575"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cap="flat">
                      <a:noFill/>
                    </a:lnB>
                    <a:lnTlToBr>
                      <a:noFill/>
                    </a:lnTlToBr>
                    <a:lnBlToTr>
                      <a:noFill/>
                    </a:lnBlToTr>
                    <a:noFill/>
                  </a:tcPr>
                </a:tc>
              </a:tr>
            </a:tbl>
          </a:graphicData>
        </a:graphic>
      </p:graphicFrame>
      <p:sp>
        <p:nvSpPr>
          <p:cNvPr id="14458" name="Text Box 122"/>
          <p:cNvSpPr txBox="1">
            <a:spLocks noChangeArrowheads="1"/>
          </p:cNvSpPr>
          <p:nvPr/>
        </p:nvSpPr>
        <p:spPr bwMode="auto">
          <a:xfrm>
            <a:off x="5654676" y="1143000"/>
            <a:ext cx="763351" cy="400110"/>
          </a:xfrm>
          <a:prstGeom prst="rect">
            <a:avLst/>
          </a:prstGeom>
          <a:noFill/>
          <a:ln w="9525">
            <a:noFill/>
            <a:miter lim="800000"/>
          </a:ln>
          <a:effectLst/>
        </p:spPr>
        <p:txBody>
          <a:bodyPr wrap="none">
            <a:spAutoFit/>
          </a:bodyPr>
          <a:lstStyle/>
          <a:p>
            <a:pPr algn="l"/>
            <a:r>
              <a:rPr lang="en-US" sz="2000" b="1" dirty="0">
                <a:solidFill>
                  <a:srgbClr val="008000"/>
                </a:solidFill>
                <a:latin typeface="Times New Roman Regular" panose="02020503050405090304" charset="0"/>
                <a:cs typeface="Times New Roman Regular" panose="02020503050405090304" charset="0"/>
              </a:rPr>
              <a:t>users</a:t>
            </a:r>
            <a:endParaRPr lang="en-US" sz="2000" b="1" dirty="0">
              <a:solidFill>
                <a:srgbClr val="008000"/>
              </a:solidFill>
              <a:latin typeface="Times New Roman Regular" panose="02020503050405090304" charset="0"/>
              <a:cs typeface="Times New Roman Regular" panose="02020503050405090304" charset="0"/>
            </a:endParaRPr>
          </a:p>
        </p:txBody>
      </p:sp>
      <p:sp>
        <p:nvSpPr>
          <p:cNvPr id="14462" name="Text Box 126"/>
          <p:cNvSpPr txBox="1">
            <a:spLocks noChangeArrowheads="1"/>
          </p:cNvSpPr>
          <p:nvPr/>
        </p:nvSpPr>
        <p:spPr bwMode="auto">
          <a:xfrm>
            <a:off x="1716405" y="5730240"/>
            <a:ext cx="3827780" cy="1014730"/>
          </a:xfrm>
          <a:prstGeom prst="rect">
            <a:avLst/>
          </a:prstGeom>
          <a:noFill/>
          <a:ln w="9525">
            <a:noFill/>
            <a:miter lim="800000"/>
          </a:ln>
          <a:effectLst/>
        </p:spPr>
        <p:txBody>
          <a:bodyPr wrap="square">
            <a:spAutoFit/>
          </a:bodyPr>
          <a:lstStyle/>
          <a:p>
            <a:pPr>
              <a:spcBef>
                <a:spcPct val="50000"/>
              </a:spcBef>
            </a:pPr>
            <a:r>
              <a:rPr lang="en-US" sz="2000" b="1" dirty="0">
                <a:solidFill>
                  <a:srgbClr val="0000FF"/>
                </a:solidFill>
                <a:latin typeface="Times New Roman Regular" panose="02020503050405090304" charset="0"/>
                <a:cs typeface="Times New Roman Regular" panose="02020503050405090304" charset="0"/>
              </a:rPr>
              <a:t>Neighbor selection:</a:t>
            </a:r>
            <a:br>
              <a:rPr lang="en-US" sz="2000" dirty="0">
                <a:solidFill>
                  <a:srgbClr val="0000FF"/>
                </a:solidFill>
                <a:latin typeface="Times New Roman Regular" panose="02020503050405090304" charset="0"/>
                <a:cs typeface="Times New Roman Regular" panose="02020503050405090304" charset="0"/>
              </a:rPr>
            </a:br>
            <a:r>
              <a:rPr lang="en-US" sz="2000" dirty="0">
                <a:latin typeface="Times New Roman Regular" panose="02020503050405090304" charset="0"/>
                <a:cs typeface="Times New Roman Regular" panose="02020503050405090304" charset="0"/>
              </a:rPr>
              <a:t>Identify movies similar to </a:t>
            </a:r>
            <a:br>
              <a:rPr lang="en-US" sz="2000" dirty="0">
                <a:latin typeface="Times New Roman Regular" panose="02020503050405090304" charset="0"/>
                <a:cs typeface="Times New Roman Regular" panose="02020503050405090304" charset="0"/>
              </a:rPr>
            </a:br>
            <a:r>
              <a:rPr lang="en-US" sz="2000" dirty="0">
                <a:latin typeface="Times New Roman Regular" panose="02020503050405090304" charset="0"/>
                <a:cs typeface="Times New Roman Regular" panose="02020503050405090304" charset="0"/>
              </a:rPr>
              <a:t>movie </a:t>
            </a:r>
            <a:r>
              <a:rPr lang="en-US" sz="2000" b="1" dirty="0">
                <a:latin typeface="Times New Roman Regular" panose="02020503050405090304" charset="0"/>
                <a:cs typeface="Times New Roman Regular" panose="02020503050405090304" charset="0"/>
              </a:rPr>
              <a:t>1</a:t>
            </a:r>
            <a:r>
              <a:rPr lang="en-US" sz="2000" dirty="0">
                <a:latin typeface="Times New Roman Regular" panose="02020503050405090304" charset="0"/>
                <a:cs typeface="Times New Roman Regular" panose="02020503050405090304" charset="0"/>
              </a:rPr>
              <a:t>, </a:t>
            </a:r>
            <a:r>
              <a:rPr lang="en-US" sz="2000" b="1" dirty="0">
                <a:latin typeface="Times New Roman Regular" panose="02020503050405090304" charset="0"/>
                <a:cs typeface="Times New Roman Regular" panose="02020503050405090304" charset="0"/>
              </a:rPr>
              <a:t>rated by user 5</a:t>
            </a:r>
            <a:endParaRPr lang="en-US" sz="2000" b="1" dirty="0">
              <a:latin typeface="Times New Roman Regular" panose="02020503050405090304" charset="0"/>
              <a:cs typeface="Times New Roman Regular" panose="02020503050405090304" charset="0"/>
            </a:endParaRPr>
          </a:p>
        </p:txBody>
      </p:sp>
      <p:sp>
        <p:nvSpPr>
          <p:cNvPr id="12" name="Text Box 384"/>
          <p:cNvSpPr txBox="1">
            <a:spLocks noChangeArrowheads="1"/>
          </p:cNvSpPr>
          <p:nvPr/>
        </p:nvSpPr>
        <p:spPr bwMode="auto">
          <a:xfrm rot="16200000">
            <a:off x="1863000" y="3520252"/>
            <a:ext cx="938077" cy="400110"/>
          </a:xfrm>
          <a:prstGeom prst="rect">
            <a:avLst/>
          </a:prstGeom>
          <a:noFill/>
          <a:ln w="9525">
            <a:noFill/>
            <a:miter lim="800000"/>
          </a:ln>
          <a:effectLst/>
        </p:spPr>
        <p:txBody>
          <a:bodyPr wrap="none">
            <a:spAutoFit/>
          </a:bodyPr>
          <a:lstStyle/>
          <a:p>
            <a:pPr algn="l"/>
            <a:r>
              <a:rPr lang="en-US" sz="2000" b="1" dirty="0">
                <a:solidFill>
                  <a:srgbClr val="008000"/>
                </a:solidFill>
                <a:latin typeface="Times New Roman Regular" panose="02020503050405090304" charset="0"/>
                <a:cs typeface="Times New Roman Regular" panose="02020503050405090304" charset="0"/>
              </a:rPr>
              <a:t>movies</a:t>
            </a:r>
            <a:endParaRPr lang="en-US" sz="2000" b="1" dirty="0">
              <a:solidFill>
                <a:srgbClr val="008000"/>
              </a:solidFill>
              <a:latin typeface="Times New Roman Regular" panose="02020503050405090304" charset="0"/>
              <a:cs typeface="Times New Roman Regular" panose="02020503050405090304" charset="0"/>
            </a:endParaRPr>
          </a:p>
        </p:txBody>
      </p:sp>
      <p:sp>
        <p:nvSpPr>
          <p:cNvPr id="2" name="TextBox 1"/>
          <p:cNvSpPr txBox="1"/>
          <p:nvPr/>
        </p:nvSpPr>
        <p:spPr>
          <a:xfrm>
            <a:off x="9312276" y="2286001"/>
            <a:ext cx="898525" cy="3170099"/>
          </a:xfrm>
          <a:prstGeom prst="rect">
            <a:avLst/>
          </a:prstGeom>
          <a:noFill/>
        </p:spPr>
        <p:txBody>
          <a:bodyPr wrap="square" rtlCol="0">
            <a:spAutoFit/>
          </a:bodyPr>
          <a:lstStyle/>
          <a:p>
            <a:pPr algn="r"/>
            <a:r>
              <a:rPr lang="en-US" sz="2000" b="1" dirty="0">
                <a:solidFill>
                  <a:srgbClr val="008000"/>
                </a:solidFill>
                <a:latin typeface="Times New Roman Regular" panose="02020503050405090304" charset="0"/>
                <a:cs typeface="Times New Roman Regular" panose="02020503050405090304" charset="0"/>
              </a:rPr>
              <a:t>1.00</a:t>
            </a:r>
            <a:endParaRPr lang="en-US" sz="2000" b="1" dirty="0">
              <a:solidFill>
                <a:srgbClr val="008000"/>
              </a:solidFill>
              <a:latin typeface="Times New Roman Regular" panose="02020503050405090304" charset="0"/>
              <a:cs typeface="Times New Roman Regular" panose="02020503050405090304" charset="0"/>
            </a:endParaRPr>
          </a:p>
          <a:p>
            <a:pPr algn="r"/>
            <a:endParaRPr lang="en-US" sz="2000" b="1" dirty="0">
              <a:solidFill>
                <a:srgbClr val="008000"/>
              </a:solidFill>
              <a:latin typeface="Times New Roman Regular" panose="02020503050405090304" charset="0"/>
              <a:cs typeface="Times New Roman Regular" panose="02020503050405090304" charset="0"/>
            </a:endParaRPr>
          </a:p>
          <a:p>
            <a:pPr algn="r"/>
            <a:r>
              <a:rPr lang="en-US" sz="2000" b="1" dirty="0">
                <a:solidFill>
                  <a:srgbClr val="008000"/>
                </a:solidFill>
                <a:latin typeface="Times New Roman Regular" panose="02020503050405090304" charset="0"/>
                <a:cs typeface="Times New Roman Regular" panose="02020503050405090304" charset="0"/>
              </a:rPr>
              <a:t>..</a:t>
            </a:r>
            <a:endParaRPr lang="en-US" sz="2000" b="1" dirty="0">
              <a:solidFill>
                <a:srgbClr val="008000"/>
              </a:solidFill>
              <a:latin typeface="Times New Roman Regular" panose="02020503050405090304" charset="0"/>
              <a:cs typeface="Times New Roman Regular" panose="02020503050405090304" charset="0"/>
            </a:endParaRPr>
          </a:p>
          <a:p>
            <a:pPr algn="r"/>
            <a:endParaRPr lang="en-US" sz="2000" b="1" dirty="0">
              <a:solidFill>
                <a:srgbClr val="008000"/>
              </a:solidFill>
              <a:latin typeface="Times New Roman Regular" panose="02020503050405090304" charset="0"/>
              <a:cs typeface="Times New Roman Regular" panose="02020503050405090304" charset="0"/>
            </a:endParaRPr>
          </a:p>
          <a:p>
            <a:pPr algn="r"/>
            <a:r>
              <a:rPr lang="en-US" sz="2000" b="1" u="sng" dirty="0">
                <a:solidFill>
                  <a:srgbClr val="008000"/>
                </a:solidFill>
                <a:latin typeface="Times New Roman Regular" panose="02020503050405090304" charset="0"/>
                <a:cs typeface="Times New Roman Regular" panose="02020503050405090304" charset="0"/>
              </a:rPr>
              <a:t>?</a:t>
            </a:r>
            <a:endParaRPr lang="en-US" sz="2000" b="1" u="sng" dirty="0">
              <a:solidFill>
                <a:srgbClr val="008000"/>
              </a:solidFill>
              <a:latin typeface="Times New Roman Regular" panose="02020503050405090304" charset="0"/>
              <a:cs typeface="Times New Roman Regular" panose="02020503050405090304" charset="0"/>
            </a:endParaRPr>
          </a:p>
          <a:p>
            <a:pPr algn="r"/>
            <a:endParaRPr lang="en-US" sz="2000" b="1" dirty="0">
              <a:solidFill>
                <a:srgbClr val="008000"/>
              </a:solidFill>
              <a:latin typeface="Times New Roman Regular" panose="02020503050405090304" charset="0"/>
              <a:cs typeface="Times New Roman Regular" panose="02020503050405090304" charset="0"/>
            </a:endParaRPr>
          </a:p>
          <a:p>
            <a:pPr algn="r"/>
            <a:r>
              <a:rPr lang="en-US" sz="2000" b="1" dirty="0">
                <a:solidFill>
                  <a:srgbClr val="008000"/>
                </a:solidFill>
                <a:latin typeface="Times New Roman Regular" panose="02020503050405090304" charset="0"/>
                <a:cs typeface="Times New Roman Regular" panose="02020503050405090304" charset="0"/>
              </a:rPr>
              <a:t>..</a:t>
            </a:r>
            <a:endParaRPr lang="en-US" sz="2000" b="1" dirty="0">
              <a:solidFill>
                <a:srgbClr val="008000"/>
              </a:solidFill>
              <a:latin typeface="Times New Roman Regular" panose="02020503050405090304" charset="0"/>
              <a:cs typeface="Times New Roman Regular" panose="02020503050405090304" charset="0"/>
            </a:endParaRPr>
          </a:p>
          <a:p>
            <a:pPr algn="r"/>
            <a:endParaRPr lang="en-US" sz="2000" b="1" dirty="0">
              <a:solidFill>
                <a:srgbClr val="008000"/>
              </a:solidFill>
              <a:latin typeface="Times New Roman Regular" panose="02020503050405090304" charset="0"/>
              <a:cs typeface="Times New Roman Regular" panose="02020503050405090304" charset="0"/>
            </a:endParaRPr>
          </a:p>
          <a:p>
            <a:pPr algn="r"/>
            <a:r>
              <a:rPr lang="en-US" sz="2000" b="1" dirty="0">
                <a:solidFill>
                  <a:srgbClr val="008000"/>
                </a:solidFill>
                <a:latin typeface="Times New Roman Regular" panose="02020503050405090304" charset="0"/>
                <a:cs typeface="Times New Roman Regular" panose="02020503050405090304" charset="0"/>
              </a:rPr>
              <a:t>..</a:t>
            </a:r>
            <a:endParaRPr lang="en-US" sz="2000" b="1" dirty="0">
              <a:solidFill>
                <a:srgbClr val="008000"/>
              </a:solidFill>
              <a:latin typeface="Times New Roman Regular" panose="02020503050405090304" charset="0"/>
              <a:cs typeface="Times New Roman Regular" panose="02020503050405090304" charset="0"/>
            </a:endParaRPr>
          </a:p>
          <a:p>
            <a:pPr algn="r"/>
            <a:endParaRPr lang="en-US" sz="2000" b="1" dirty="0">
              <a:solidFill>
                <a:srgbClr val="008000"/>
              </a:solidFill>
              <a:latin typeface="Times New Roman Regular" panose="02020503050405090304" charset="0"/>
              <a:cs typeface="Times New Roman Regular" panose="02020503050405090304" charset="0"/>
            </a:endParaRPr>
          </a:p>
        </p:txBody>
      </p:sp>
      <p:sp>
        <p:nvSpPr>
          <p:cNvPr id="5" name="Rectangle 4"/>
          <p:cNvSpPr/>
          <p:nvPr/>
        </p:nvSpPr>
        <p:spPr>
          <a:xfrm>
            <a:off x="9382325" y="1828800"/>
            <a:ext cx="1236236" cy="400110"/>
          </a:xfrm>
          <a:prstGeom prst="rect">
            <a:avLst/>
          </a:prstGeom>
        </p:spPr>
        <p:txBody>
          <a:bodyPr wrap="none">
            <a:spAutoFit/>
          </a:bodyPr>
          <a:lstStyle/>
          <a:p>
            <a:pPr algn="r"/>
            <a:r>
              <a:rPr lang="en-US" sz="2000" b="1" dirty="0" err="1">
                <a:solidFill>
                  <a:srgbClr val="008000"/>
                </a:solidFill>
                <a:latin typeface="Times New Roman Regular" panose="02020503050405090304" charset="0"/>
                <a:cs typeface="Times New Roman Regular" panose="02020503050405090304" charset="0"/>
              </a:rPr>
              <a:t>sim</a:t>
            </a:r>
            <a:r>
              <a:rPr lang="en-US" sz="2000" b="1" dirty="0">
                <a:solidFill>
                  <a:srgbClr val="008000"/>
                </a:solidFill>
                <a:latin typeface="Times New Roman Regular" panose="02020503050405090304" charset="0"/>
                <a:cs typeface="Times New Roman Regular" panose="02020503050405090304" charset="0"/>
              </a:rPr>
              <a:t>(1,m)</a:t>
            </a:r>
            <a:endParaRPr lang="en-US" sz="2000" b="1" dirty="0">
              <a:solidFill>
                <a:srgbClr val="008000"/>
              </a:solidFill>
              <a:latin typeface="Times New Roman Regular" panose="02020503050405090304" charset="0"/>
              <a:cs typeface="Times New Roman Regular" panose="02020503050405090304" charset="0"/>
            </a:endParaRPr>
          </a:p>
        </p:txBody>
      </p:sp>
      <p:sp>
        <p:nvSpPr>
          <p:cNvPr id="14" name="TextBox 13"/>
          <p:cNvSpPr txBox="1"/>
          <p:nvPr/>
        </p:nvSpPr>
        <p:spPr>
          <a:xfrm>
            <a:off x="5744956" y="5761394"/>
            <a:ext cx="6447044" cy="923330"/>
          </a:xfrm>
          <a:prstGeom prst="rect">
            <a:avLst/>
          </a:prstGeom>
          <a:noFill/>
        </p:spPr>
        <p:txBody>
          <a:bodyPr wrap="square" rtlCol="0">
            <a:spAutoFit/>
          </a:bodyPr>
          <a:lstStyle/>
          <a:p>
            <a:r>
              <a:rPr lang="en-US" sz="1800" b="1" dirty="0">
                <a:solidFill>
                  <a:srgbClr val="008000"/>
                </a:solidFill>
                <a:latin typeface="Times New Roman Regular" panose="02020503050405090304" charset="0"/>
                <a:cs typeface="Times New Roman Regular" panose="02020503050405090304" charset="0"/>
              </a:rPr>
              <a:t>Here we use mean centered item-overlap cosine as similarity:</a:t>
            </a:r>
            <a:endParaRPr lang="en-US" sz="1800" b="1" dirty="0">
              <a:solidFill>
                <a:srgbClr val="008000"/>
              </a:solidFill>
              <a:latin typeface="Times New Roman Regular" panose="02020503050405090304" charset="0"/>
              <a:cs typeface="Times New Roman Regular" panose="02020503050405090304" charset="0"/>
            </a:endParaRPr>
          </a:p>
          <a:p>
            <a:r>
              <a:rPr lang="en-US" sz="1800" b="1" dirty="0">
                <a:solidFill>
                  <a:srgbClr val="008000"/>
                </a:solidFill>
                <a:latin typeface="Times New Roman Regular" panose="02020503050405090304" charset="0"/>
                <a:cs typeface="Times New Roman Regular" panose="02020503050405090304" charset="0"/>
              </a:rPr>
              <a:t>1)</a:t>
            </a:r>
            <a:r>
              <a:rPr lang="en-US" sz="1800" dirty="0">
                <a:solidFill>
                  <a:srgbClr val="008000"/>
                </a:solidFill>
                <a:latin typeface="Times New Roman Regular" panose="02020503050405090304" charset="0"/>
                <a:cs typeface="Times New Roman Regular" panose="02020503050405090304" charset="0"/>
              </a:rPr>
              <a:t> Subtract mean rating </a:t>
            </a:r>
            <a:r>
              <a:rPr lang="en-US" sz="1800" b="1" i="1" dirty="0">
                <a:solidFill>
                  <a:srgbClr val="008000"/>
                </a:solidFill>
                <a:latin typeface="Times New Roman Regular" panose="02020503050405090304" charset="0"/>
                <a:cs typeface="Times New Roman Regular" panose="02020503050405090304" charset="0"/>
              </a:rPr>
              <a:t>m</a:t>
            </a:r>
            <a:r>
              <a:rPr lang="en-US" sz="1800" b="1" i="1" baseline="-25000" dirty="0">
                <a:solidFill>
                  <a:srgbClr val="008000"/>
                </a:solidFill>
                <a:latin typeface="Times New Roman Regular" panose="02020503050405090304" charset="0"/>
                <a:cs typeface="Times New Roman Regular" panose="02020503050405090304" charset="0"/>
              </a:rPr>
              <a:t>i</a:t>
            </a:r>
            <a:r>
              <a:rPr lang="en-US" sz="1800" dirty="0">
                <a:solidFill>
                  <a:srgbClr val="008000"/>
                </a:solidFill>
                <a:latin typeface="Times New Roman Regular" panose="02020503050405090304" charset="0"/>
                <a:cs typeface="Times New Roman Regular" panose="02020503050405090304" charset="0"/>
              </a:rPr>
              <a:t> from each movie </a:t>
            </a:r>
            <a:r>
              <a:rPr lang="en-US" sz="1800" b="1" i="1" dirty="0" err="1">
                <a:solidFill>
                  <a:srgbClr val="008000"/>
                </a:solidFill>
                <a:latin typeface="Times New Roman Regular" panose="02020503050405090304" charset="0"/>
                <a:cs typeface="Times New Roman Regular" panose="02020503050405090304" charset="0"/>
              </a:rPr>
              <a:t>i</a:t>
            </a:r>
            <a:r>
              <a:rPr lang="en-US" sz="1800" b="1" i="1" dirty="0">
                <a:solidFill>
                  <a:srgbClr val="008000"/>
                </a:solidFill>
                <a:latin typeface="Times New Roman Regular" panose="02020503050405090304" charset="0"/>
                <a:cs typeface="Times New Roman Regular" panose="02020503050405090304" charset="0"/>
              </a:rPr>
              <a:t> </a:t>
            </a:r>
            <a:r>
              <a:rPr lang="en-US" sz="1800" dirty="0">
                <a:solidFill>
                  <a:srgbClr val="008000"/>
                </a:solidFill>
                <a:latin typeface="Times New Roman Regular" panose="02020503050405090304" charset="0"/>
                <a:cs typeface="Times New Roman Regular" panose="02020503050405090304" charset="0"/>
              </a:rPr>
              <a:t>between rows</a:t>
            </a:r>
            <a:br>
              <a:rPr lang="en-US" sz="1800" b="1" i="1" dirty="0">
                <a:solidFill>
                  <a:srgbClr val="008000"/>
                </a:solidFill>
                <a:latin typeface="Times New Roman Regular" panose="02020503050405090304" charset="0"/>
                <a:cs typeface="Times New Roman Regular" panose="02020503050405090304" charset="0"/>
              </a:rPr>
            </a:br>
            <a:r>
              <a:rPr lang="en-US" sz="1800" b="1" dirty="0">
                <a:solidFill>
                  <a:srgbClr val="008000"/>
                </a:solidFill>
                <a:latin typeface="Times New Roman Regular" panose="02020503050405090304" charset="0"/>
                <a:cs typeface="Times New Roman Regular" panose="02020503050405090304" charset="0"/>
              </a:rPr>
              <a:t>2)</a:t>
            </a:r>
            <a:r>
              <a:rPr lang="en-US" sz="1800" dirty="0">
                <a:solidFill>
                  <a:srgbClr val="008000"/>
                </a:solidFill>
                <a:latin typeface="Times New Roman Regular" panose="02020503050405090304" charset="0"/>
                <a:cs typeface="Times New Roman Regular" panose="02020503050405090304" charset="0"/>
              </a:rPr>
              <a:t> Compute (item-overlapping) cosine similarities</a:t>
            </a:r>
            <a:endParaRPr lang="en-US" sz="1800" dirty="0">
              <a:solidFill>
                <a:srgbClr val="008000"/>
              </a:solidFill>
              <a:latin typeface="Times New Roman Regular" panose="02020503050405090304" charset="0"/>
              <a:cs typeface="Times New Roman Regular" panose="02020503050405090304" charset="0"/>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1981200" y="0"/>
            <a:ext cx="8229600" cy="1143000"/>
          </a:xfrm>
        </p:spPr>
        <p:txBody>
          <a:bodyPr/>
          <a:lstStyle/>
          <a:p>
            <a:r>
              <a:rPr lang="en-US" dirty="0">
                <a:latin typeface="Times New Roman Regular" panose="02020503050405090304" charset="0"/>
                <a:cs typeface="Times New Roman Regular" panose="02020503050405090304" charset="0"/>
              </a:rPr>
              <a:t>Item-Item CF (|N|=2)</a:t>
            </a:r>
            <a:endParaRPr lang="en-US" dirty="0">
              <a:latin typeface="Times New Roman Regular" panose="02020503050405090304" charset="0"/>
              <a:cs typeface="Times New Roman Regular" panose="02020503050405090304" charset="0"/>
            </a:endParaRPr>
          </a:p>
        </p:txBody>
      </p:sp>
      <p:sp>
        <p:nvSpPr>
          <p:cNvPr id="9" name="Date Placeholder 8"/>
          <p:cNvSpPr>
            <a:spLocks noGrp="1"/>
          </p:cNvSpPr>
          <p:nvPr>
            <p:ph type="dt" sz="half" idx="10"/>
          </p:nvPr>
        </p:nvSpPr>
        <p:spPr/>
        <p:txBody>
          <a:bodyPr/>
          <a:lstStyle/>
          <a:p>
            <a:fld id="{6BAD19E1-D344-412E-B116-6AB3D643B05F}" type="datetime1">
              <a:rPr lang="en-US" smtClean="0">
                <a:latin typeface="Times New Roman Regular" panose="02020503050405090304" charset="0"/>
                <a:cs typeface="Times New Roman Regular" panose="02020503050405090304" charset="0"/>
              </a:rPr>
            </a:fld>
            <a:endParaRPr lang="en-US" smtClean="0">
              <a:latin typeface="Times New Roman Regular" panose="02020503050405090304" charset="0"/>
              <a:cs typeface="Times New Roman Regular" panose="02020503050405090304" charset="0"/>
            </a:endParaRPr>
          </a:p>
        </p:txBody>
      </p:sp>
      <p:sp>
        <p:nvSpPr>
          <p:cNvPr id="10" name="Slide Number Placeholder 9"/>
          <p:cNvSpPr>
            <a:spLocks noGrp="1"/>
          </p:cNvSpPr>
          <p:nvPr>
            <p:ph type="sldNum" sz="quarter" idx="12"/>
          </p:nvPr>
        </p:nvSpPr>
        <p:spPr>
          <a:xfrm>
            <a:off x="8737600" y="6203951"/>
            <a:ext cx="2844800" cy="365125"/>
          </a:xfrm>
        </p:spPr>
        <p:txBody>
          <a:bodyPr/>
          <a:lstStyle/>
          <a:p>
            <a:fld id="{19B12225-5612-419B-A8D5-4B8EEE4C217E}" type="slidenum">
              <a:rPr lang="en-US" smtClean="0">
                <a:latin typeface="Times New Roman Regular" panose="02020503050405090304" charset="0"/>
                <a:cs typeface="Times New Roman Regular" panose="02020503050405090304" charset="0"/>
              </a:rPr>
            </a:fld>
            <a:endParaRPr lang="en-US" smtClean="0">
              <a:latin typeface="Times New Roman Regular" panose="02020503050405090304" charset="0"/>
              <a:cs typeface="Times New Roman Regular" panose="02020503050405090304" charset="0"/>
            </a:endParaRPr>
          </a:p>
        </p:txBody>
      </p:sp>
      <p:graphicFrame>
        <p:nvGraphicFramePr>
          <p:cNvPr id="14483" name="Group 147"/>
          <p:cNvGraphicFramePr>
            <a:graphicFrameLocks noGrp="1"/>
          </p:cNvGraphicFramePr>
          <p:nvPr/>
        </p:nvGraphicFramePr>
        <p:xfrm>
          <a:off x="2682875" y="1455738"/>
          <a:ext cx="6604000" cy="4056066"/>
        </p:xfrm>
        <a:graphic>
          <a:graphicData uri="http://schemas.openxmlformats.org/drawingml/2006/table">
            <a:tbl>
              <a:tblPr/>
              <a:tblGrid>
                <a:gridCol w="508000"/>
                <a:gridCol w="508000"/>
                <a:gridCol w="508000"/>
                <a:gridCol w="508000"/>
                <a:gridCol w="508000"/>
                <a:gridCol w="508000"/>
                <a:gridCol w="508000"/>
                <a:gridCol w="508000"/>
                <a:gridCol w="508000"/>
                <a:gridCol w="508000"/>
                <a:gridCol w="508000"/>
                <a:gridCol w="508000"/>
                <a:gridCol w="508000"/>
              </a:tblGrid>
              <a:tr h="579438">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dirty="0">
                          <a:ln>
                            <a:noFill/>
                          </a:ln>
                          <a:solidFill>
                            <a:schemeClr val="tx1"/>
                          </a:solidFill>
                          <a:effectLst/>
                          <a:latin typeface="Times New Roman Regular" panose="02020503050405090304" charset="0"/>
                          <a:cs typeface="Times New Roman Regular" panose="02020503050405090304" charset="0"/>
                        </a:rPr>
                        <a:t>12</a:t>
                      </a:r>
                      <a:endParaRPr kumimoji="0" lang="en-US" sz="2000" b="0" i="0" u="none" strike="noStrike" cap="none" normalizeH="0" baseline="0" dirty="0">
                        <a:ln>
                          <a:noFill/>
                        </a:ln>
                        <a:solidFill>
                          <a:schemeClr val="tx1"/>
                        </a:solidFill>
                        <a:effectLst/>
                        <a:latin typeface="Times New Roman Regular" panose="02020503050405090304" charset="0"/>
                        <a:cs typeface="Times New Roman Regular" panose="02020503050405090304" charset="0"/>
                      </a:endParaRPr>
                    </a:p>
                  </a:txBody>
                  <a:tcPr horzOverflow="overflow">
                    <a:lnL cap="flat">
                      <a:noFill/>
                    </a:lnL>
                    <a:lnR w="12700" cap="flat" cmpd="sng" algn="ctr">
                      <a:solidFill>
                        <a:schemeClr val="tx1"/>
                      </a:solidFill>
                      <a:prstDash val="solid"/>
                      <a:round/>
                      <a:headEnd type="none" w="med" len="med"/>
                      <a:tailEnd type="none" w="med" len="med"/>
                    </a:lnR>
                    <a:lnT cap="fla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rPr>
                        <a:t>11</a:t>
                      </a:r>
                      <a:endPar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cap="fla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rPr>
                        <a:t>10</a:t>
                      </a:r>
                      <a:endPar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cap="fla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rPr>
                        <a:t>9</a:t>
                      </a:r>
                      <a:endPar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cap="fla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rPr>
                        <a:t>8</a:t>
                      </a:r>
                      <a:endPar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cap="fla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rPr>
                        <a:t>7</a:t>
                      </a:r>
                      <a:endPar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cap="fla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rPr>
                        <a:t>6</a:t>
                      </a:r>
                      <a:endPar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cap="fla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1" i="0" u="none" strike="noStrike" cap="none" normalizeH="0" baseline="0" dirty="0">
                          <a:ln>
                            <a:noFill/>
                          </a:ln>
                          <a:solidFill>
                            <a:schemeClr val="tx1"/>
                          </a:solidFill>
                          <a:effectLst/>
                          <a:latin typeface="Times New Roman Regular" panose="02020503050405090304" charset="0"/>
                          <a:cs typeface="Times New Roman Regular" panose="02020503050405090304" charset="0"/>
                        </a:rPr>
                        <a:t>5</a:t>
                      </a:r>
                      <a:endParaRPr kumimoji="0" lang="en-US" sz="2000" b="1" i="0" u="none" strike="noStrike" cap="none" normalizeH="0" baseline="0" dirty="0">
                        <a:ln>
                          <a:noFill/>
                        </a:ln>
                        <a:solidFill>
                          <a:schemeClr val="tx1"/>
                        </a:solidFill>
                        <a:effectLst/>
                        <a:latin typeface="Times New Roman Regular" panose="02020503050405090304" charset="0"/>
                        <a:cs typeface="Times New Roman Regular" panose="0202050305040509030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cap="fla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rPr>
                        <a:t>4</a:t>
                      </a:r>
                      <a:endPar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cap="fla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rPr>
                        <a:t>3</a:t>
                      </a:r>
                      <a:endPar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cap="fla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rPr>
                        <a:t>2</a:t>
                      </a:r>
                      <a:endPar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cap="fla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rPr>
                        <a:t>1</a:t>
                      </a:r>
                      <a:endPar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cap="fla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endParaRPr>
                    </a:p>
                  </a:txBody>
                  <a:tcPr horzOverflow="overflow">
                    <a:lnL w="12700" cap="flat" cmpd="sng" algn="ctr">
                      <a:solidFill>
                        <a:schemeClr val="tx1"/>
                      </a:solidFill>
                      <a:prstDash val="solid"/>
                      <a:round/>
                      <a:headEnd type="none" w="med" len="med"/>
                      <a:tailEnd type="none" w="med" len="med"/>
                    </a:lnL>
                    <a:lnR cap="flat">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r>
              <a:tr h="579438">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rPr>
                        <a:t>4</a:t>
                      </a:r>
                      <a:endPar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rPr>
                        <a:t>5</a:t>
                      </a:r>
                      <a:endPar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rPr>
                        <a:t>5</a:t>
                      </a:r>
                      <a:endPar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he-IL" sz="2000" b="0" i="0" u="none" strike="noStrike" cap="none" normalizeH="0" baseline="0">
                          <a:ln>
                            <a:noFill/>
                          </a:ln>
                          <a:solidFill>
                            <a:schemeClr val="bg1"/>
                          </a:solidFill>
                          <a:effectLst/>
                          <a:latin typeface="Times New Roman Regular" panose="02020503050405090304" charset="0"/>
                          <a:cs typeface="Times New Roman Regular" panose="02020503050405090304" charset="0"/>
                        </a:rPr>
                        <a:t>? </a:t>
                      </a:r>
                      <a:endParaRPr kumimoji="0" lang="he-IL" sz="2000" b="0" i="0" u="none" strike="noStrike" cap="none" normalizeH="0" baseline="0">
                        <a:ln>
                          <a:noFill/>
                        </a:ln>
                        <a:solidFill>
                          <a:schemeClr val="bg1"/>
                        </a:solidFill>
                        <a:effectLst/>
                        <a:latin typeface="Times New Roman Regular" panose="02020503050405090304" charset="0"/>
                        <a:cs typeface="Times New Roman Regular" panose="0202050305040509030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0000"/>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rPr>
                        <a:t>3</a:t>
                      </a:r>
                      <a:endPar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dirty="0">
                          <a:ln>
                            <a:noFill/>
                          </a:ln>
                          <a:solidFill>
                            <a:schemeClr val="tx1"/>
                          </a:solidFill>
                          <a:effectLst/>
                          <a:latin typeface="Times New Roman Regular" panose="02020503050405090304" charset="0"/>
                          <a:cs typeface="Times New Roman Regular" panose="02020503050405090304" charset="0"/>
                        </a:rPr>
                        <a:t>1</a:t>
                      </a:r>
                      <a:endParaRPr kumimoji="0" lang="en-US" sz="2000" b="0" i="0" u="none" strike="noStrike" cap="none" normalizeH="0" baseline="0" dirty="0">
                        <a:ln>
                          <a:noFill/>
                        </a:ln>
                        <a:solidFill>
                          <a:schemeClr val="tx1"/>
                        </a:solidFill>
                        <a:effectLst/>
                        <a:latin typeface="Times New Roman Regular" panose="02020503050405090304" charset="0"/>
                        <a:cs typeface="Times New Roman Regular" panose="0202050305040509030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rPr>
                        <a:t>1</a:t>
                      </a:r>
                      <a:endPar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endParaRPr>
                    </a:p>
                  </a:txBody>
                  <a:tcPr horzOverflow="overflow">
                    <a:lnL w="28575"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79438">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rPr>
                        <a:t>3</a:t>
                      </a:r>
                      <a:endPar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rPr>
                        <a:t>1</a:t>
                      </a:r>
                      <a:endPar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rPr>
                        <a:t>2</a:t>
                      </a:r>
                      <a:endPar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rPr>
                        <a:t>4</a:t>
                      </a:r>
                      <a:endPar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he-IL"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rPr>
                        <a:t>4</a:t>
                      </a:r>
                      <a:endParaRPr kumimoji="0" lang="he-IL"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dirty="0">
                          <a:ln>
                            <a:noFill/>
                          </a:ln>
                          <a:solidFill>
                            <a:schemeClr val="tx1"/>
                          </a:solidFill>
                          <a:effectLst/>
                          <a:latin typeface="Times New Roman Regular" panose="02020503050405090304" charset="0"/>
                          <a:cs typeface="Times New Roman Regular" panose="02020503050405090304" charset="0"/>
                        </a:rPr>
                        <a:t>5</a:t>
                      </a:r>
                      <a:endParaRPr kumimoji="0" lang="en-US" sz="2000" b="0" i="0" u="none" strike="noStrike" cap="none" normalizeH="0" baseline="0" dirty="0">
                        <a:ln>
                          <a:noFill/>
                        </a:ln>
                        <a:solidFill>
                          <a:schemeClr val="tx1"/>
                        </a:solidFill>
                        <a:effectLst/>
                        <a:latin typeface="Times New Roman Regular" panose="02020503050405090304" charset="0"/>
                        <a:cs typeface="Times New Roman Regular" panose="0202050305040509030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en-US" sz="2000" b="0" i="0" u="none" strike="noStrike" cap="none" normalizeH="0" baseline="0" dirty="0">
                        <a:ln>
                          <a:noFill/>
                        </a:ln>
                        <a:solidFill>
                          <a:schemeClr val="tx1"/>
                        </a:solidFill>
                        <a:effectLst/>
                        <a:latin typeface="Times New Roman Regular" panose="02020503050405090304" charset="0"/>
                        <a:cs typeface="Times New Roman Regular" panose="0202050305040509030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dirty="0">
                          <a:ln>
                            <a:noFill/>
                          </a:ln>
                          <a:solidFill>
                            <a:schemeClr val="tx1"/>
                          </a:solidFill>
                          <a:effectLst/>
                          <a:latin typeface="Times New Roman Regular" panose="02020503050405090304" charset="0"/>
                          <a:cs typeface="Times New Roman Regular" panose="02020503050405090304" charset="0"/>
                        </a:rPr>
                        <a:t>2</a:t>
                      </a:r>
                      <a:endParaRPr kumimoji="0" lang="en-US" sz="2000" b="0" i="0" u="none" strike="noStrike" cap="none" normalizeH="0" baseline="0" dirty="0">
                        <a:ln>
                          <a:noFill/>
                        </a:ln>
                        <a:solidFill>
                          <a:schemeClr val="tx1"/>
                        </a:solidFill>
                        <a:effectLst/>
                        <a:latin typeface="Times New Roman Regular" panose="02020503050405090304" charset="0"/>
                        <a:cs typeface="Times New Roman Regular" panose="02020503050405090304" charset="0"/>
                      </a:endParaRPr>
                    </a:p>
                  </a:txBody>
                  <a:tcPr horzOverflow="overflow">
                    <a:lnL w="28575"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79438">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rPr>
                        <a:t>5</a:t>
                      </a:r>
                      <a:endPar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rPr>
                        <a:t>3</a:t>
                      </a:r>
                      <a:endPar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rPr>
                        <a:t>4</a:t>
                      </a:r>
                      <a:endPar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rPr>
                        <a:t>3</a:t>
                      </a:r>
                      <a:endPar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dirty="0">
                          <a:ln>
                            <a:noFill/>
                          </a:ln>
                          <a:solidFill>
                            <a:schemeClr val="bg1"/>
                          </a:solidFill>
                          <a:effectLst/>
                          <a:latin typeface="Times New Roman Regular" panose="02020503050405090304" charset="0"/>
                          <a:cs typeface="Times New Roman Regular" panose="02020503050405090304" charset="0"/>
                        </a:rPr>
                        <a:t>2</a:t>
                      </a:r>
                      <a:endParaRPr kumimoji="0" lang="en-US" sz="2000" b="0" i="0" u="none" strike="noStrike" cap="none" normalizeH="0" baseline="0" dirty="0">
                        <a:ln>
                          <a:noFill/>
                        </a:ln>
                        <a:solidFill>
                          <a:schemeClr val="bg1"/>
                        </a:solidFill>
                        <a:effectLst/>
                        <a:latin typeface="Times New Roman Regular" panose="02020503050405090304" charset="0"/>
                        <a:cs typeface="Times New Roman Regular" panose="0202050305040509030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0000"/>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dirty="0">
                          <a:ln>
                            <a:noFill/>
                          </a:ln>
                          <a:solidFill>
                            <a:schemeClr val="tx1"/>
                          </a:solidFill>
                          <a:effectLst/>
                          <a:latin typeface="Times New Roman Regular" panose="02020503050405090304" charset="0"/>
                          <a:cs typeface="Times New Roman Regular" panose="02020503050405090304" charset="0"/>
                        </a:rPr>
                        <a:t>1</a:t>
                      </a:r>
                      <a:endParaRPr kumimoji="0" lang="en-US" sz="2000" b="0" i="0" u="none" strike="noStrike" cap="none" normalizeH="0" baseline="0" dirty="0">
                        <a:ln>
                          <a:noFill/>
                        </a:ln>
                        <a:solidFill>
                          <a:schemeClr val="tx1"/>
                        </a:solidFill>
                        <a:effectLst/>
                        <a:latin typeface="Times New Roman Regular" panose="02020503050405090304" charset="0"/>
                        <a:cs typeface="Times New Roman Regular" panose="0202050305040509030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rPr>
                        <a:t>4</a:t>
                      </a:r>
                      <a:endPar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dirty="0">
                          <a:ln>
                            <a:noFill/>
                          </a:ln>
                          <a:solidFill>
                            <a:schemeClr val="tx1"/>
                          </a:solidFill>
                          <a:effectLst/>
                          <a:latin typeface="Times New Roman Regular" panose="02020503050405090304" charset="0"/>
                          <a:cs typeface="Times New Roman Regular" panose="02020503050405090304" charset="0"/>
                        </a:rPr>
                        <a:t>2</a:t>
                      </a:r>
                      <a:endParaRPr kumimoji="0" lang="en-US" sz="2000" b="0" i="0" u="none" strike="noStrike" cap="none" normalizeH="0" baseline="0" dirty="0">
                        <a:ln>
                          <a:noFill/>
                        </a:ln>
                        <a:solidFill>
                          <a:schemeClr val="tx1"/>
                        </a:solidFill>
                        <a:effectLst/>
                        <a:latin typeface="Times New Roman Regular" panose="02020503050405090304" charset="0"/>
                        <a:cs typeface="Times New Roman Regular" panose="0202050305040509030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1" i="0" u="sng" strike="noStrike" cap="none" normalizeH="0" baseline="0" dirty="0">
                          <a:ln>
                            <a:noFill/>
                          </a:ln>
                          <a:solidFill>
                            <a:srgbClr val="FF0000"/>
                          </a:solidFill>
                          <a:effectLst/>
                          <a:latin typeface="Times New Roman Regular" panose="02020503050405090304" charset="0"/>
                          <a:cs typeface="Times New Roman Regular" panose="02020503050405090304" charset="0"/>
                        </a:rPr>
                        <a:t>3</a:t>
                      </a:r>
                      <a:endParaRPr kumimoji="0" lang="en-US" sz="2000" b="1" i="0" u="sng" strike="noStrike" cap="none" normalizeH="0" baseline="0" dirty="0">
                        <a:ln>
                          <a:noFill/>
                        </a:ln>
                        <a:solidFill>
                          <a:srgbClr val="FF0000"/>
                        </a:solidFill>
                        <a:effectLst/>
                        <a:latin typeface="Times New Roman Regular" panose="02020503050405090304" charset="0"/>
                        <a:cs typeface="Times New Roman Regular" panose="02020503050405090304" charset="0"/>
                      </a:endParaRPr>
                    </a:p>
                  </a:txBody>
                  <a:tcPr horzOverflow="overflow">
                    <a:lnL w="28575"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79438">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rPr>
                        <a:t>2</a:t>
                      </a:r>
                      <a:endPar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rPr>
                        <a:t>4</a:t>
                      </a:r>
                      <a:endPar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rPr>
                        <a:t>5</a:t>
                      </a:r>
                      <a:endPar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rPr>
                        <a:t>4</a:t>
                      </a:r>
                      <a:endPar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rPr>
                        <a:t>2</a:t>
                      </a:r>
                      <a:endPar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en-US" sz="2000" b="0" i="0" u="none" strike="noStrike" cap="none" normalizeH="0" baseline="0" dirty="0">
                        <a:ln>
                          <a:noFill/>
                        </a:ln>
                        <a:solidFill>
                          <a:schemeClr val="tx1"/>
                        </a:solidFill>
                        <a:effectLst/>
                        <a:latin typeface="Times New Roman Regular" panose="02020503050405090304" charset="0"/>
                        <a:cs typeface="Times New Roman Regular" panose="0202050305040509030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dirty="0">
                          <a:ln>
                            <a:noFill/>
                          </a:ln>
                          <a:solidFill>
                            <a:schemeClr val="tx1"/>
                          </a:solidFill>
                          <a:effectLst/>
                          <a:latin typeface="Times New Roman Regular" panose="02020503050405090304" charset="0"/>
                          <a:cs typeface="Times New Roman Regular" panose="02020503050405090304" charset="0"/>
                        </a:rPr>
                        <a:t>4</a:t>
                      </a:r>
                      <a:endParaRPr kumimoji="0" lang="en-US" sz="2000" b="0" i="0" u="none" strike="noStrike" cap="none" normalizeH="0" baseline="0" dirty="0">
                        <a:ln>
                          <a:noFill/>
                        </a:ln>
                        <a:solidFill>
                          <a:schemeClr val="tx1"/>
                        </a:solidFill>
                        <a:effectLst/>
                        <a:latin typeface="Times New Roman Regular" panose="02020503050405090304" charset="0"/>
                        <a:cs typeface="Times New Roman Regular" panose="02020503050405090304" charset="0"/>
                      </a:endParaRPr>
                    </a:p>
                  </a:txBody>
                  <a:tcPr horzOverflow="overflow">
                    <a:lnL w="28575"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79438">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rPr>
                        <a:t>5</a:t>
                      </a:r>
                      <a:endPar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rPr>
                        <a:t>2</a:t>
                      </a:r>
                      <a:endPar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rPr>
                        <a:t>2</a:t>
                      </a:r>
                      <a:endPar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rPr>
                        <a:t>4</a:t>
                      </a:r>
                      <a:endPar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rPr>
                        <a:t>3</a:t>
                      </a:r>
                      <a:endPar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rPr>
                        <a:t>4</a:t>
                      </a:r>
                      <a:endPar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en-US" sz="2000" b="0" i="0" u="none" strike="noStrike" cap="none" normalizeH="0" baseline="0" dirty="0">
                        <a:ln>
                          <a:noFill/>
                        </a:ln>
                        <a:solidFill>
                          <a:schemeClr val="tx1"/>
                        </a:solidFill>
                        <a:effectLst/>
                        <a:latin typeface="Times New Roman Regular" panose="02020503050405090304" charset="0"/>
                        <a:cs typeface="Times New Roman Regular" panose="0202050305040509030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dirty="0">
                          <a:ln>
                            <a:noFill/>
                          </a:ln>
                          <a:solidFill>
                            <a:schemeClr val="tx1"/>
                          </a:solidFill>
                          <a:effectLst/>
                          <a:latin typeface="Times New Roman Regular" panose="02020503050405090304" charset="0"/>
                          <a:cs typeface="Times New Roman Regular" panose="02020503050405090304" charset="0"/>
                        </a:rPr>
                        <a:t>5</a:t>
                      </a:r>
                      <a:endParaRPr kumimoji="0" lang="en-US" sz="2000" b="0" i="0" u="none" strike="noStrike" cap="none" normalizeH="0" baseline="0" dirty="0">
                        <a:ln>
                          <a:noFill/>
                        </a:ln>
                        <a:solidFill>
                          <a:schemeClr val="tx1"/>
                        </a:solidFill>
                        <a:effectLst/>
                        <a:latin typeface="Times New Roman Regular" panose="02020503050405090304" charset="0"/>
                        <a:cs typeface="Times New Roman Regular" panose="02020503050405090304" charset="0"/>
                      </a:endParaRPr>
                    </a:p>
                  </a:txBody>
                  <a:tcPr horzOverflow="overflow">
                    <a:lnL w="28575"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79438">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dirty="0">
                          <a:ln>
                            <a:noFill/>
                          </a:ln>
                          <a:solidFill>
                            <a:schemeClr val="tx1"/>
                          </a:solidFill>
                          <a:effectLst/>
                          <a:latin typeface="Times New Roman Regular" panose="02020503050405090304" charset="0"/>
                          <a:cs typeface="Times New Roman Regular" panose="02020503050405090304" charset="0"/>
                        </a:rPr>
                        <a:t>4</a:t>
                      </a:r>
                      <a:endParaRPr kumimoji="0" lang="en-US" sz="2000" b="0" i="0" u="none" strike="noStrike" cap="none" normalizeH="0" baseline="0" dirty="0">
                        <a:ln>
                          <a:noFill/>
                        </a:ln>
                        <a:solidFill>
                          <a:schemeClr val="tx1"/>
                        </a:solidFill>
                        <a:effectLst/>
                        <a:latin typeface="Times New Roman Regular" panose="02020503050405090304" charset="0"/>
                        <a:cs typeface="Times New Roman Regular" panose="0202050305040509030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rPr>
                        <a:t>2</a:t>
                      </a:r>
                      <a:endPar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dirty="0">
                          <a:ln>
                            <a:noFill/>
                          </a:ln>
                          <a:solidFill>
                            <a:schemeClr val="bg1"/>
                          </a:solidFill>
                          <a:effectLst/>
                          <a:latin typeface="Times New Roman Regular" panose="02020503050405090304" charset="0"/>
                          <a:cs typeface="Times New Roman Regular" panose="02020503050405090304" charset="0"/>
                        </a:rPr>
                        <a:t>3</a:t>
                      </a:r>
                      <a:endParaRPr kumimoji="0" lang="en-US" sz="2000" b="0" i="0" u="none" strike="noStrike" cap="none" normalizeH="0" baseline="0" dirty="0">
                        <a:ln>
                          <a:noFill/>
                        </a:ln>
                        <a:solidFill>
                          <a:schemeClr val="bg1"/>
                        </a:solidFill>
                        <a:effectLst/>
                        <a:latin typeface="Times New Roman Regular" panose="02020503050405090304" charset="0"/>
                        <a:cs typeface="Times New Roman Regular" panose="0202050305040509030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0000"/>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rPr>
                        <a:t>3</a:t>
                      </a:r>
                      <a:endPar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dirty="0">
                          <a:ln>
                            <a:noFill/>
                          </a:ln>
                          <a:solidFill>
                            <a:schemeClr val="tx1"/>
                          </a:solidFill>
                          <a:effectLst/>
                          <a:latin typeface="Times New Roman Regular" panose="02020503050405090304" charset="0"/>
                          <a:cs typeface="Times New Roman Regular" panose="02020503050405090304" charset="0"/>
                        </a:rPr>
                        <a:t>1</a:t>
                      </a:r>
                      <a:endParaRPr kumimoji="0" lang="en-US" sz="2000" b="0" i="0" u="none" strike="noStrike" cap="none" normalizeH="0" baseline="0" dirty="0">
                        <a:ln>
                          <a:noFill/>
                        </a:ln>
                        <a:solidFill>
                          <a:schemeClr val="tx1"/>
                        </a:solidFill>
                        <a:effectLst/>
                        <a:latin typeface="Times New Roman Regular" panose="02020503050405090304" charset="0"/>
                        <a:cs typeface="Times New Roman Regular" panose="0202050305040509030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he-IL" sz="2000" b="1" i="0" u="sng" strike="noStrike" cap="none" normalizeH="0" baseline="0" dirty="0">
                          <a:ln>
                            <a:noFill/>
                          </a:ln>
                          <a:solidFill>
                            <a:srgbClr val="FF0000"/>
                          </a:solidFill>
                          <a:effectLst/>
                          <a:latin typeface="Times New Roman Regular" panose="02020503050405090304" charset="0"/>
                          <a:cs typeface="Times New Roman Regular" panose="02020503050405090304" charset="0"/>
                        </a:rPr>
                        <a:t>6</a:t>
                      </a:r>
                      <a:endParaRPr kumimoji="0" lang="he-IL" sz="2000" b="1" i="0" u="sng" strike="noStrike" cap="none" normalizeH="0" baseline="0" dirty="0">
                        <a:ln>
                          <a:noFill/>
                        </a:ln>
                        <a:solidFill>
                          <a:srgbClr val="FF0000"/>
                        </a:solidFill>
                        <a:effectLst/>
                        <a:latin typeface="Times New Roman Regular" panose="02020503050405090304" charset="0"/>
                        <a:cs typeface="Times New Roman Regular" panose="02020503050405090304" charset="0"/>
                      </a:endParaRPr>
                    </a:p>
                  </a:txBody>
                  <a:tcPr horzOverflow="overflow">
                    <a:lnL w="28575"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cap="flat">
                      <a:noFill/>
                    </a:lnB>
                    <a:lnTlToBr>
                      <a:noFill/>
                    </a:lnTlToBr>
                    <a:lnBlToTr>
                      <a:noFill/>
                    </a:lnBlToTr>
                    <a:noFill/>
                  </a:tcPr>
                </a:tc>
              </a:tr>
            </a:tbl>
          </a:graphicData>
        </a:graphic>
      </p:graphicFrame>
      <p:sp>
        <p:nvSpPr>
          <p:cNvPr id="14458" name="Text Box 122"/>
          <p:cNvSpPr txBox="1">
            <a:spLocks noChangeArrowheads="1"/>
          </p:cNvSpPr>
          <p:nvPr/>
        </p:nvSpPr>
        <p:spPr bwMode="auto">
          <a:xfrm>
            <a:off x="5654676" y="990600"/>
            <a:ext cx="763351" cy="400110"/>
          </a:xfrm>
          <a:prstGeom prst="rect">
            <a:avLst/>
          </a:prstGeom>
          <a:noFill/>
          <a:ln w="9525">
            <a:noFill/>
            <a:miter lim="800000"/>
          </a:ln>
          <a:effectLst/>
        </p:spPr>
        <p:txBody>
          <a:bodyPr wrap="none">
            <a:spAutoFit/>
          </a:bodyPr>
          <a:lstStyle/>
          <a:p>
            <a:pPr algn="l"/>
            <a:r>
              <a:rPr lang="en-US" sz="2000" b="1" dirty="0">
                <a:solidFill>
                  <a:srgbClr val="008000"/>
                </a:solidFill>
                <a:latin typeface="Times New Roman Regular" panose="02020503050405090304" charset="0"/>
                <a:cs typeface="Times New Roman Regular" panose="02020503050405090304" charset="0"/>
              </a:rPr>
              <a:t>users</a:t>
            </a:r>
            <a:endParaRPr lang="en-US" sz="2000" b="1" dirty="0">
              <a:solidFill>
                <a:srgbClr val="008000"/>
              </a:solidFill>
              <a:latin typeface="Times New Roman Regular" panose="02020503050405090304" charset="0"/>
              <a:cs typeface="Times New Roman Regular" panose="02020503050405090304" charset="0"/>
            </a:endParaRPr>
          </a:p>
        </p:txBody>
      </p:sp>
      <p:sp>
        <p:nvSpPr>
          <p:cNvPr id="14462" name="Text Box 126"/>
          <p:cNvSpPr txBox="1">
            <a:spLocks noChangeArrowheads="1"/>
          </p:cNvSpPr>
          <p:nvPr/>
        </p:nvSpPr>
        <p:spPr bwMode="auto">
          <a:xfrm>
            <a:off x="2415597" y="5608994"/>
            <a:ext cx="3260725" cy="1015663"/>
          </a:xfrm>
          <a:prstGeom prst="rect">
            <a:avLst/>
          </a:prstGeom>
          <a:noFill/>
          <a:ln w="9525">
            <a:noFill/>
            <a:miter lim="800000"/>
          </a:ln>
          <a:effectLst/>
        </p:spPr>
        <p:txBody>
          <a:bodyPr wrap="square">
            <a:spAutoFit/>
          </a:bodyPr>
          <a:lstStyle/>
          <a:p>
            <a:pPr>
              <a:spcBef>
                <a:spcPct val="50000"/>
              </a:spcBef>
            </a:pPr>
            <a:r>
              <a:rPr lang="en-US" sz="2000" b="1" dirty="0">
                <a:solidFill>
                  <a:srgbClr val="0000FF"/>
                </a:solidFill>
                <a:latin typeface="Times New Roman Regular" panose="02020503050405090304" charset="0"/>
                <a:cs typeface="Times New Roman Regular" panose="02020503050405090304" charset="0"/>
              </a:rPr>
              <a:t>Neighbor selection:</a:t>
            </a:r>
            <a:br>
              <a:rPr lang="en-US" sz="2000" dirty="0">
                <a:solidFill>
                  <a:srgbClr val="0000FF"/>
                </a:solidFill>
                <a:latin typeface="Times New Roman Regular" panose="02020503050405090304" charset="0"/>
                <a:cs typeface="Times New Roman Regular" panose="02020503050405090304" charset="0"/>
              </a:rPr>
            </a:br>
            <a:r>
              <a:rPr lang="en-US" sz="2000" dirty="0">
                <a:latin typeface="Times New Roman Regular" panose="02020503050405090304" charset="0"/>
                <a:cs typeface="Times New Roman Regular" panose="02020503050405090304" charset="0"/>
              </a:rPr>
              <a:t>Identify movies similar to </a:t>
            </a:r>
            <a:br>
              <a:rPr lang="en-US" sz="2000" dirty="0">
                <a:latin typeface="Times New Roman Regular" panose="02020503050405090304" charset="0"/>
                <a:cs typeface="Times New Roman Regular" panose="02020503050405090304" charset="0"/>
              </a:rPr>
            </a:br>
            <a:r>
              <a:rPr lang="en-US" sz="2000" dirty="0">
                <a:latin typeface="Times New Roman Regular" panose="02020503050405090304" charset="0"/>
                <a:cs typeface="Times New Roman Regular" panose="02020503050405090304" charset="0"/>
              </a:rPr>
              <a:t>movie </a:t>
            </a:r>
            <a:r>
              <a:rPr lang="en-US" sz="2000" b="1" dirty="0">
                <a:latin typeface="Times New Roman Regular" panose="02020503050405090304" charset="0"/>
                <a:cs typeface="Times New Roman Regular" panose="02020503050405090304" charset="0"/>
              </a:rPr>
              <a:t>1</a:t>
            </a:r>
            <a:r>
              <a:rPr lang="en-US" sz="2000" dirty="0">
                <a:latin typeface="Times New Roman Regular" panose="02020503050405090304" charset="0"/>
                <a:cs typeface="Times New Roman Regular" panose="02020503050405090304" charset="0"/>
              </a:rPr>
              <a:t>, </a:t>
            </a:r>
            <a:r>
              <a:rPr lang="en-US" sz="2000" b="1" dirty="0">
                <a:latin typeface="Times New Roman Regular" panose="02020503050405090304" charset="0"/>
                <a:cs typeface="Times New Roman Regular" panose="02020503050405090304" charset="0"/>
              </a:rPr>
              <a:t>rated by user 5</a:t>
            </a:r>
            <a:endParaRPr lang="en-US" sz="2000" b="1" dirty="0">
              <a:latin typeface="Times New Roman Regular" panose="02020503050405090304" charset="0"/>
              <a:cs typeface="Times New Roman Regular" panose="02020503050405090304" charset="0"/>
            </a:endParaRPr>
          </a:p>
        </p:txBody>
      </p:sp>
      <p:sp>
        <p:nvSpPr>
          <p:cNvPr id="12" name="Text Box 384"/>
          <p:cNvSpPr txBox="1">
            <a:spLocks noChangeArrowheads="1"/>
          </p:cNvSpPr>
          <p:nvPr/>
        </p:nvSpPr>
        <p:spPr bwMode="auto">
          <a:xfrm rot="16200000">
            <a:off x="1863000" y="3367852"/>
            <a:ext cx="938077" cy="400110"/>
          </a:xfrm>
          <a:prstGeom prst="rect">
            <a:avLst/>
          </a:prstGeom>
          <a:noFill/>
          <a:ln w="9525">
            <a:noFill/>
            <a:miter lim="800000"/>
          </a:ln>
          <a:effectLst/>
        </p:spPr>
        <p:txBody>
          <a:bodyPr wrap="none">
            <a:spAutoFit/>
          </a:bodyPr>
          <a:lstStyle/>
          <a:p>
            <a:pPr algn="l"/>
            <a:r>
              <a:rPr lang="en-US" sz="2000" b="1" dirty="0">
                <a:solidFill>
                  <a:srgbClr val="008000"/>
                </a:solidFill>
                <a:latin typeface="Times New Roman Regular" panose="02020503050405090304" charset="0"/>
                <a:cs typeface="Times New Roman Regular" panose="02020503050405090304" charset="0"/>
              </a:rPr>
              <a:t>movies</a:t>
            </a:r>
            <a:endParaRPr lang="en-US" sz="2000" b="1" dirty="0">
              <a:solidFill>
                <a:srgbClr val="008000"/>
              </a:solidFill>
              <a:latin typeface="Times New Roman Regular" panose="02020503050405090304" charset="0"/>
              <a:cs typeface="Times New Roman Regular" panose="02020503050405090304" charset="0"/>
            </a:endParaRPr>
          </a:p>
        </p:txBody>
      </p:sp>
      <p:sp>
        <p:nvSpPr>
          <p:cNvPr id="14" name="TextBox 13"/>
          <p:cNvSpPr txBox="1"/>
          <p:nvPr/>
        </p:nvSpPr>
        <p:spPr>
          <a:xfrm>
            <a:off x="5643192" y="5645670"/>
            <a:ext cx="6548807" cy="923330"/>
          </a:xfrm>
          <a:prstGeom prst="rect">
            <a:avLst/>
          </a:prstGeom>
          <a:noFill/>
        </p:spPr>
        <p:txBody>
          <a:bodyPr wrap="square" rtlCol="0">
            <a:spAutoFit/>
          </a:bodyPr>
          <a:lstStyle/>
          <a:p>
            <a:r>
              <a:rPr lang="en-US" sz="1800" b="1" dirty="0">
                <a:solidFill>
                  <a:srgbClr val="008000"/>
                </a:solidFill>
                <a:latin typeface="Times New Roman Regular" panose="02020503050405090304" charset="0"/>
                <a:cs typeface="Times New Roman Regular" panose="02020503050405090304" charset="0"/>
              </a:rPr>
              <a:t>Here we use mean centered item-overlap cosine as similarity:</a:t>
            </a:r>
            <a:endParaRPr lang="en-US" sz="1800" b="1" dirty="0">
              <a:solidFill>
                <a:srgbClr val="008000"/>
              </a:solidFill>
              <a:latin typeface="Times New Roman Regular" panose="02020503050405090304" charset="0"/>
              <a:cs typeface="Times New Roman Regular" panose="02020503050405090304" charset="0"/>
            </a:endParaRPr>
          </a:p>
          <a:p>
            <a:r>
              <a:rPr lang="en-US" sz="1800" b="1" dirty="0">
                <a:solidFill>
                  <a:srgbClr val="008000"/>
                </a:solidFill>
                <a:latin typeface="Times New Roman Regular" panose="02020503050405090304" charset="0"/>
                <a:cs typeface="Times New Roman Regular" panose="02020503050405090304" charset="0"/>
              </a:rPr>
              <a:t>1)</a:t>
            </a:r>
            <a:r>
              <a:rPr lang="en-US" sz="1800" dirty="0">
                <a:solidFill>
                  <a:srgbClr val="008000"/>
                </a:solidFill>
                <a:latin typeface="Times New Roman Regular" panose="02020503050405090304" charset="0"/>
                <a:cs typeface="Times New Roman Regular" panose="02020503050405090304" charset="0"/>
              </a:rPr>
              <a:t> Subtract mean rating </a:t>
            </a:r>
            <a:r>
              <a:rPr lang="en-US" sz="1800" b="1" i="1" dirty="0">
                <a:solidFill>
                  <a:srgbClr val="008000"/>
                </a:solidFill>
                <a:latin typeface="Times New Roman Regular" panose="02020503050405090304" charset="0"/>
                <a:cs typeface="Times New Roman Regular" panose="02020503050405090304" charset="0"/>
              </a:rPr>
              <a:t>m</a:t>
            </a:r>
            <a:r>
              <a:rPr lang="en-US" sz="1800" b="1" i="1" baseline="-25000" dirty="0">
                <a:solidFill>
                  <a:srgbClr val="008000"/>
                </a:solidFill>
                <a:latin typeface="Times New Roman Regular" panose="02020503050405090304" charset="0"/>
                <a:cs typeface="Times New Roman Regular" panose="02020503050405090304" charset="0"/>
              </a:rPr>
              <a:t>i</a:t>
            </a:r>
            <a:r>
              <a:rPr lang="en-US" sz="1800" dirty="0">
                <a:solidFill>
                  <a:srgbClr val="008000"/>
                </a:solidFill>
                <a:latin typeface="Times New Roman Regular" panose="02020503050405090304" charset="0"/>
                <a:cs typeface="Times New Roman Regular" panose="02020503050405090304" charset="0"/>
              </a:rPr>
              <a:t> from each movie </a:t>
            </a:r>
            <a:r>
              <a:rPr lang="en-US" sz="1800" b="1" i="1" dirty="0" err="1">
                <a:solidFill>
                  <a:srgbClr val="008000"/>
                </a:solidFill>
                <a:latin typeface="Times New Roman Regular" panose="02020503050405090304" charset="0"/>
                <a:cs typeface="Times New Roman Regular" panose="02020503050405090304" charset="0"/>
              </a:rPr>
              <a:t>i</a:t>
            </a:r>
            <a:br>
              <a:rPr lang="en-US" sz="1800" b="1" i="1" dirty="0">
                <a:solidFill>
                  <a:srgbClr val="008000"/>
                </a:solidFill>
                <a:latin typeface="Times New Roman Regular" panose="02020503050405090304" charset="0"/>
                <a:cs typeface="Times New Roman Regular" panose="02020503050405090304" charset="0"/>
              </a:rPr>
            </a:br>
            <a:r>
              <a:rPr lang="en-US" sz="1800" b="1" dirty="0">
                <a:solidFill>
                  <a:srgbClr val="008000"/>
                </a:solidFill>
                <a:latin typeface="Times New Roman Regular" panose="02020503050405090304" charset="0"/>
                <a:cs typeface="Times New Roman Regular" panose="02020503050405090304" charset="0"/>
              </a:rPr>
              <a:t>2)</a:t>
            </a:r>
            <a:r>
              <a:rPr lang="en-US" sz="1800" dirty="0">
                <a:solidFill>
                  <a:srgbClr val="008000"/>
                </a:solidFill>
                <a:latin typeface="Times New Roman Regular" panose="02020503050405090304" charset="0"/>
                <a:cs typeface="Times New Roman Regular" panose="02020503050405090304" charset="0"/>
              </a:rPr>
              <a:t> Compute (item-overlapping) cosine similarities between rows</a:t>
            </a:r>
            <a:endParaRPr lang="en-US" sz="1800" dirty="0">
              <a:solidFill>
                <a:srgbClr val="008000"/>
              </a:solidFill>
              <a:latin typeface="Times New Roman Regular" panose="02020503050405090304" charset="0"/>
              <a:cs typeface="Times New Roman Regular" panose="02020503050405090304" charset="0"/>
            </a:endParaRPr>
          </a:p>
        </p:txBody>
      </p:sp>
      <p:sp>
        <p:nvSpPr>
          <p:cNvPr id="3" name="Rectangle 2"/>
          <p:cNvSpPr/>
          <p:nvPr/>
        </p:nvSpPr>
        <p:spPr>
          <a:xfrm>
            <a:off x="2682876" y="2667000"/>
            <a:ext cx="6613525" cy="2819400"/>
          </a:xfrm>
          <a:prstGeom prst="rect">
            <a:avLst/>
          </a:prstGeom>
          <a:solidFill>
            <a:schemeClr val="bg1">
              <a:lumMod val="50000"/>
              <a:alpha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Times New Roman Regular" panose="02020503050405090304" charset="0"/>
                <a:cs typeface="Times New Roman Regular" panose="02020503050405090304" charset="0"/>
              </a:rPr>
              <a:t>Subtract mean rating </a:t>
            </a:r>
            <a:r>
              <a:rPr lang="en-US" sz="2400" b="1" i="1" dirty="0">
                <a:solidFill>
                  <a:schemeClr val="tx1"/>
                </a:solidFill>
                <a:latin typeface="Times New Roman Regular" panose="02020503050405090304" charset="0"/>
                <a:cs typeface="Times New Roman Regular" panose="02020503050405090304" charset="0"/>
              </a:rPr>
              <a:t>m</a:t>
            </a:r>
            <a:r>
              <a:rPr lang="en-US" sz="2400" b="1" i="1" baseline="-25000" dirty="0">
                <a:solidFill>
                  <a:schemeClr val="tx1"/>
                </a:solidFill>
                <a:latin typeface="Times New Roman Regular" panose="02020503050405090304" charset="0"/>
                <a:cs typeface="Times New Roman Regular" panose="02020503050405090304" charset="0"/>
              </a:rPr>
              <a:t>i</a:t>
            </a:r>
            <a:r>
              <a:rPr lang="en-US" sz="2400" dirty="0">
                <a:solidFill>
                  <a:schemeClr val="tx1"/>
                </a:solidFill>
                <a:latin typeface="Times New Roman Regular" panose="02020503050405090304" charset="0"/>
                <a:cs typeface="Times New Roman Regular" panose="02020503050405090304" charset="0"/>
              </a:rPr>
              <a:t> from each movie </a:t>
            </a:r>
            <a:r>
              <a:rPr lang="en-US" sz="2400" b="1" i="1" dirty="0" err="1">
                <a:solidFill>
                  <a:schemeClr val="tx1"/>
                </a:solidFill>
                <a:latin typeface="Times New Roman Regular" panose="02020503050405090304" charset="0"/>
                <a:cs typeface="Times New Roman Regular" panose="02020503050405090304" charset="0"/>
              </a:rPr>
              <a:t>i</a:t>
            </a:r>
            <a:br>
              <a:rPr lang="en-US" sz="2400" b="1" i="1" dirty="0">
                <a:solidFill>
                  <a:schemeClr val="tx1"/>
                </a:solidFill>
                <a:latin typeface="Times New Roman Regular" panose="02020503050405090304" charset="0"/>
                <a:cs typeface="Times New Roman Regular" panose="02020503050405090304" charset="0"/>
              </a:rPr>
            </a:br>
            <a:r>
              <a:rPr lang="en-US" sz="2400" b="1" i="1" dirty="0">
                <a:solidFill>
                  <a:schemeClr val="tx1"/>
                </a:solidFill>
                <a:latin typeface="Times New Roman Regular" panose="02020503050405090304" charset="0"/>
                <a:cs typeface="Times New Roman Regular" panose="02020503050405090304" charset="0"/>
              </a:rPr>
              <a:t>    m</a:t>
            </a:r>
            <a:r>
              <a:rPr lang="en-US" sz="2400" b="1" i="1" baseline="-25000" dirty="0">
                <a:solidFill>
                  <a:schemeClr val="tx1"/>
                </a:solidFill>
                <a:latin typeface="Times New Roman Regular" panose="02020503050405090304" charset="0"/>
                <a:cs typeface="Times New Roman Regular" panose="02020503050405090304" charset="0"/>
              </a:rPr>
              <a:t>1</a:t>
            </a:r>
            <a:r>
              <a:rPr lang="en-US" sz="2400" i="1" baseline="-25000" dirty="0">
                <a:solidFill>
                  <a:schemeClr val="tx1"/>
                </a:solidFill>
                <a:latin typeface="Times New Roman Regular" panose="02020503050405090304" charset="0"/>
                <a:cs typeface="Times New Roman Regular" panose="02020503050405090304" charset="0"/>
              </a:rPr>
              <a:t> </a:t>
            </a:r>
            <a:r>
              <a:rPr lang="en-US" sz="2400" i="1" dirty="0">
                <a:solidFill>
                  <a:schemeClr val="tx1"/>
                </a:solidFill>
                <a:latin typeface="Times New Roman Regular" panose="02020503050405090304" charset="0"/>
                <a:cs typeface="Times New Roman Regular" panose="02020503050405090304" charset="0"/>
              </a:rPr>
              <a:t>= (1+3+5+5+4)/5 = 18/5</a:t>
            </a:r>
            <a:endParaRPr lang="en-US" sz="2400" i="1" dirty="0">
              <a:solidFill>
                <a:schemeClr val="tx1"/>
              </a:solidFill>
              <a:latin typeface="Times New Roman Regular" panose="02020503050405090304" charset="0"/>
              <a:cs typeface="Times New Roman Regular" panose="02020503050405090304" charset="0"/>
            </a:endParaRPr>
          </a:p>
          <a:p>
            <a:pPr algn="ctr"/>
            <a:endParaRPr lang="en-US" sz="2400" i="1" dirty="0">
              <a:solidFill>
                <a:schemeClr val="tx1"/>
              </a:solidFill>
              <a:latin typeface="Times New Roman Regular" panose="02020503050405090304" charset="0"/>
              <a:cs typeface="Times New Roman Regular" panose="02020503050405090304" charset="0"/>
            </a:endParaRPr>
          </a:p>
          <a:p>
            <a:pPr algn="ctr"/>
            <a:endParaRPr lang="en-US" sz="2400" i="1" dirty="0">
              <a:solidFill>
                <a:schemeClr val="tx1"/>
              </a:solidFill>
              <a:latin typeface="Times New Roman Regular" panose="02020503050405090304" charset="0"/>
              <a:cs typeface="Times New Roman Regular" panose="02020503050405090304" charset="0"/>
            </a:endParaRPr>
          </a:p>
          <a:p>
            <a:pPr algn="ctr"/>
            <a:endParaRPr lang="en-US" sz="2400" i="1" dirty="0">
              <a:solidFill>
                <a:schemeClr val="tx1"/>
              </a:solidFill>
              <a:latin typeface="Times New Roman Regular" panose="02020503050405090304" charset="0"/>
              <a:cs typeface="Times New Roman Regular" panose="02020503050405090304" charset="0"/>
            </a:endParaRPr>
          </a:p>
          <a:p>
            <a:pPr algn="ctr"/>
            <a:endParaRPr lang="en-US" sz="2400" i="1" dirty="0">
              <a:solidFill>
                <a:schemeClr val="tx1"/>
              </a:solidFill>
              <a:latin typeface="Times New Roman Regular" panose="02020503050405090304" charset="0"/>
              <a:cs typeface="Times New Roman Regular" panose="02020503050405090304" charset="0"/>
            </a:endParaRPr>
          </a:p>
          <a:p>
            <a:pPr algn="ctr"/>
            <a:endParaRPr lang="en-US" sz="2400" dirty="0">
              <a:solidFill>
                <a:schemeClr val="tx1"/>
              </a:solidFill>
              <a:latin typeface="Times New Roman Regular" panose="02020503050405090304" charset="0"/>
              <a:cs typeface="Times New Roman Regular" panose="02020503050405090304" charset="0"/>
            </a:endParaRPr>
          </a:p>
        </p:txBody>
      </p:sp>
      <p:pic>
        <p:nvPicPr>
          <p:cNvPr id="6" name="Picture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904144" y="3569168"/>
            <a:ext cx="6045200" cy="1854200"/>
          </a:xfrm>
          <a:prstGeom prst="rect">
            <a:avLst/>
          </a:prstGeom>
        </p:spPr>
      </p:pic>
      <p:sp>
        <p:nvSpPr>
          <p:cNvPr id="2" name="TextBox 1"/>
          <p:cNvSpPr txBox="1"/>
          <p:nvPr/>
        </p:nvSpPr>
        <p:spPr>
          <a:xfrm>
            <a:off x="9296400" y="3392466"/>
            <a:ext cx="1375993" cy="1077218"/>
          </a:xfrm>
          <a:prstGeom prst="rect">
            <a:avLst/>
          </a:prstGeom>
          <a:noFill/>
        </p:spPr>
        <p:txBody>
          <a:bodyPr wrap="square" rtlCol="0">
            <a:spAutoFit/>
          </a:bodyPr>
          <a:lstStyle/>
          <a:p>
            <a:r>
              <a:rPr lang="en-US" dirty="0">
                <a:latin typeface="Times New Roman Regular" panose="02020503050405090304" charset="0"/>
                <a:cs typeface="Times New Roman Regular" panose="02020503050405090304" charset="0"/>
              </a:rPr>
              <a:t>Showing computation only for #3 and #6</a:t>
            </a:r>
            <a:endParaRPr lang="en-US" dirty="0">
              <a:latin typeface="Times New Roman Regular" panose="02020503050405090304" charset="0"/>
              <a:cs typeface="Times New Roman Regular" panose="0202050305040509030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1981200" y="0"/>
            <a:ext cx="8229600" cy="1143000"/>
          </a:xfrm>
        </p:spPr>
        <p:txBody>
          <a:bodyPr/>
          <a:lstStyle/>
          <a:p>
            <a:r>
              <a:rPr lang="en-US" dirty="0">
                <a:latin typeface="Times New Roman Regular" panose="02020503050405090304" charset="0"/>
                <a:cs typeface="Times New Roman Regular" panose="02020503050405090304" charset="0"/>
              </a:rPr>
              <a:t>Item-Item CF (|N|=2)</a:t>
            </a:r>
            <a:endParaRPr lang="en-US" dirty="0">
              <a:latin typeface="Times New Roman Regular" panose="02020503050405090304" charset="0"/>
              <a:cs typeface="Times New Roman Regular" panose="02020503050405090304" charset="0"/>
            </a:endParaRPr>
          </a:p>
        </p:txBody>
      </p:sp>
      <p:sp>
        <p:nvSpPr>
          <p:cNvPr id="9" name="Date Placeholder 8"/>
          <p:cNvSpPr>
            <a:spLocks noGrp="1"/>
          </p:cNvSpPr>
          <p:nvPr>
            <p:ph type="dt" sz="half" idx="10"/>
          </p:nvPr>
        </p:nvSpPr>
        <p:spPr>
          <a:xfrm>
            <a:off x="609600" y="6227446"/>
            <a:ext cx="2844800" cy="365125"/>
          </a:xfrm>
        </p:spPr>
        <p:txBody>
          <a:bodyPr/>
          <a:lstStyle/>
          <a:p>
            <a:fld id="{6BAD19E1-D344-412E-B116-6AB3D643B05F}" type="datetime1">
              <a:rPr lang="en-US" smtClean="0">
                <a:latin typeface="Times New Roman Regular" panose="02020503050405090304" charset="0"/>
                <a:cs typeface="Times New Roman Regular" panose="02020503050405090304" charset="0"/>
              </a:rPr>
            </a:fld>
            <a:endParaRPr lang="en-US" smtClean="0">
              <a:latin typeface="Times New Roman Regular" panose="02020503050405090304" charset="0"/>
              <a:cs typeface="Times New Roman Regular" panose="02020503050405090304" charset="0"/>
            </a:endParaRPr>
          </a:p>
        </p:txBody>
      </p:sp>
      <p:sp>
        <p:nvSpPr>
          <p:cNvPr id="10" name="Slide Number Placeholder 9"/>
          <p:cNvSpPr>
            <a:spLocks noGrp="1"/>
          </p:cNvSpPr>
          <p:nvPr>
            <p:ph type="sldNum" sz="quarter" idx="12"/>
          </p:nvPr>
        </p:nvSpPr>
        <p:spPr>
          <a:xfrm>
            <a:off x="8737600" y="6227446"/>
            <a:ext cx="2844800" cy="365125"/>
          </a:xfrm>
        </p:spPr>
        <p:txBody>
          <a:bodyPr/>
          <a:lstStyle/>
          <a:p>
            <a:fld id="{19B12225-5612-419B-A8D5-4B8EEE4C217E}" type="slidenum">
              <a:rPr lang="en-US" smtClean="0">
                <a:latin typeface="Times New Roman Regular" panose="02020503050405090304" charset="0"/>
                <a:cs typeface="Times New Roman Regular" panose="02020503050405090304" charset="0"/>
              </a:rPr>
            </a:fld>
            <a:endParaRPr lang="en-US" smtClean="0">
              <a:latin typeface="Times New Roman Regular" panose="02020503050405090304" charset="0"/>
              <a:cs typeface="Times New Roman Regular" panose="02020503050405090304" charset="0"/>
            </a:endParaRPr>
          </a:p>
        </p:txBody>
      </p:sp>
      <p:graphicFrame>
        <p:nvGraphicFramePr>
          <p:cNvPr id="14483" name="Group 147"/>
          <p:cNvGraphicFramePr>
            <a:graphicFrameLocks noGrp="1"/>
          </p:cNvGraphicFramePr>
          <p:nvPr/>
        </p:nvGraphicFramePr>
        <p:xfrm>
          <a:off x="2204463" y="1479233"/>
          <a:ext cx="7082413" cy="4056066"/>
        </p:xfrm>
        <a:graphic>
          <a:graphicData uri="http://schemas.openxmlformats.org/drawingml/2006/table">
            <a:tbl>
              <a:tblPr/>
              <a:tblGrid>
                <a:gridCol w="544801"/>
                <a:gridCol w="544801"/>
                <a:gridCol w="544801"/>
                <a:gridCol w="567960"/>
                <a:gridCol w="692062"/>
                <a:gridCol w="374381"/>
                <a:gridCol w="544801"/>
                <a:gridCol w="544801"/>
                <a:gridCol w="544801"/>
                <a:gridCol w="544801"/>
                <a:gridCol w="544801"/>
                <a:gridCol w="732492"/>
                <a:gridCol w="357110"/>
              </a:tblGrid>
              <a:tr h="579438">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dirty="0">
                          <a:ln>
                            <a:noFill/>
                          </a:ln>
                          <a:solidFill>
                            <a:schemeClr val="tx1"/>
                          </a:solidFill>
                          <a:effectLst/>
                          <a:latin typeface="Times New Roman Regular" panose="02020503050405090304" charset="0"/>
                          <a:cs typeface="Times New Roman Regular" panose="02020503050405090304" charset="0"/>
                        </a:rPr>
                        <a:t>12</a:t>
                      </a:r>
                      <a:endParaRPr kumimoji="0" lang="en-US" sz="2000" b="0" i="0" u="none" strike="noStrike" cap="none" normalizeH="0" baseline="0" dirty="0">
                        <a:ln>
                          <a:noFill/>
                        </a:ln>
                        <a:solidFill>
                          <a:schemeClr val="tx1"/>
                        </a:solidFill>
                        <a:effectLst/>
                        <a:latin typeface="Times New Roman Regular" panose="02020503050405090304" charset="0"/>
                        <a:cs typeface="Times New Roman Regular" panose="02020503050405090304" charset="0"/>
                      </a:endParaRPr>
                    </a:p>
                  </a:txBody>
                  <a:tcPr horzOverflow="overflow">
                    <a:lnL cap="flat">
                      <a:noFill/>
                    </a:lnL>
                    <a:lnR w="12700" cap="flat" cmpd="sng" algn="ctr">
                      <a:solidFill>
                        <a:schemeClr val="tx1"/>
                      </a:solidFill>
                      <a:prstDash val="solid"/>
                      <a:round/>
                      <a:headEnd type="none" w="med" len="med"/>
                      <a:tailEnd type="none" w="med" len="med"/>
                    </a:lnR>
                    <a:lnT cap="fla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rPr>
                        <a:t>11</a:t>
                      </a:r>
                      <a:endPar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cap="fla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rPr>
                        <a:t>10</a:t>
                      </a:r>
                      <a:endPar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cap="fla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rPr>
                        <a:t>9</a:t>
                      </a:r>
                      <a:endPar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cap="fla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dirty="0">
                          <a:ln>
                            <a:noFill/>
                          </a:ln>
                          <a:solidFill>
                            <a:schemeClr val="tx1"/>
                          </a:solidFill>
                          <a:effectLst/>
                          <a:latin typeface="Times New Roman Regular" panose="02020503050405090304" charset="0"/>
                          <a:cs typeface="Times New Roman Regular" panose="02020503050405090304" charset="0"/>
                        </a:rPr>
                        <a:t>8</a:t>
                      </a:r>
                      <a:endParaRPr kumimoji="0" lang="en-US" sz="2000" b="0" i="0" u="none" strike="noStrike" cap="none" normalizeH="0" baseline="0" dirty="0">
                        <a:ln>
                          <a:noFill/>
                        </a:ln>
                        <a:solidFill>
                          <a:schemeClr val="tx1"/>
                        </a:solidFill>
                        <a:effectLst/>
                        <a:latin typeface="Times New Roman Regular" panose="02020503050405090304" charset="0"/>
                        <a:cs typeface="Times New Roman Regular" panose="0202050305040509030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cap="fla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rPr>
                        <a:t>7</a:t>
                      </a:r>
                      <a:endPar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cap="fla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rPr>
                        <a:t>6</a:t>
                      </a:r>
                      <a:endPar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cap="fla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1" i="0" u="none" strike="noStrike" cap="none" normalizeH="0" baseline="0" dirty="0">
                          <a:ln>
                            <a:noFill/>
                          </a:ln>
                          <a:solidFill>
                            <a:schemeClr val="tx1"/>
                          </a:solidFill>
                          <a:effectLst/>
                          <a:latin typeface="Times New Roman Regular" panose="02020503050405090304" charset="0"/>
                          <a:cs typeface="Times New Roman Regular" panose="02020503050405090304" charset="0"/>
                        </a:rPr>
                        <a:t>5</a:t>
                      </a:r>
                      <a:endParaRPr kumimoji="0" lang="en-US" sz="2000" b="1" i="0" u="none" strike="noStrike" cap="none" normalizeH="0" baseline="0" dirty="0">
                        <a:ln>
                          <a:noFill/>
                        </a:ln>
                        <a:solidFill>
                          <a:schemeClr val="tx1"/>
                        </a:solidFill>
                        <a:effectLst/>
                        <a:latin typeface="Times New Roman Regular" panose="02020503050405090304" charset="0"/>
                        <a:cs typeface="Times New Roman Regular" panose="0202050305040509030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cap="fla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rPr>
                        <a:t>4</a:t>
                      </a:r>
                      <a:endPar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cap="fla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rPr>
                        <a:t>3</a:t>
                      </a:r>
                      <a:endPar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cap="fla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rPr>
                        <a:t>2</a:t>
                      </a:r>
                      <a:endPar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cap="fla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rPr>
                        <a:t>1</a:t>
                      </a:r>
                      <a:endPar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cap="fla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endParaRPr>
                    </a:p>
                  </a:txBody>
                  <a:tcPr horzOverflow="overflow">
                    <a:lnL w="12700" cap="flat" cmpd="sng" algn="ctr">
                      <a:solidFill>
                        <a:schemeClr val="tx1"/>
                      </a:solidFill>
                      <a:prstDash val="solid"/>
                      <a:round/>
                      <a:headEnd type="none" w="med" len="med"/>
                      <a:tailEnd type="none" w="med" len="med"/>
                    </a:lnL>
                    <a:lnR cap="flat">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r>
              <a:tr h="579438">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en-US" sz="1600" b="0" i="0" u="none" strike="noStrike" cap="none" normalizeH="0" baseline="0">
                        <a:ln>
                          <a:noFill/>
                        </a:ln>
                        <a:solidFill>
                          <a:schemeClr val="tx1"/>
                        </a:solidFill>
                        <a:effectLst/>
                        <a:latin typeface="Times New Roman Regular" panose="02020503050405090304" charset="0"/>
                        <a:cs typeface="Times New Roman Regular" panose="0202050305040509030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1600" b="0" i="0" u="none" strike="noStrike" cap="none" normalizeH="0" baseline="0" dirty="0">
                          <a:ln>
                            <a:noFill/>
                          </a:ln>
                          <a:solidFill>
                            <a:schemeClr val="tx1"/>
                          </a:solidFill>
                          <a:effectLst/>
                          <a:latin typeface="Times New Roman Regular" panose="02020503050405090304" charset="0"/>
                          <a:cs typeface="Times New Roman Regular" panose="02020503050405090304" charset="0"/>
                        </a:rPr>
                        <a:t>2/5</a:t>
                      </a:r>
                      <a:endParaRPr kumimoji="0" lang="en-US" sz="1600" b="0" i="0" u="none" strike="noStrike" cap="none" normalizeH="0" baseline="0" dirty="0">
                        <a:ln>
                          <a:noFill/>
                        </a:ln>
                        <a:solidFill>
                          <a:schemeClr val="tx1"/>
                        </a:solidFill>
                        <a:effectLst/>
                        <a:latin typeface="Times New Roman Regular" panose="02020503050405090304" charset="0"/>
                        <a:cs typeface="Times New Roman Regular" panose="0202050305040509030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en-US" sz="1600" b="0" i="0" u="none" strike="noStrike" cap="none" normalizeH="0" baseline="0">
                        <a:ln>
                          <a:noFill/>
                        </a:ln>
                        <a:solidFill>
                          <a:schemeClr val="tx1"/>
                        </a:solidFill>
                        <a:effectLst/>
                        <a:latin typeface="Times New Roman Regular" panose="02020503050405090304" charset="0"/>
                        <a:cs typeface="Times New Roman Regular" panose="0202050305040509030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1600" b="0" i="0" u="none" strike="noStrike" cap="none" normalizeH="0" baseline="0" dirty="0">
                          <a:ln>
                            <a:noFill/>
                          </a:ln>
                          <a:solidFill>
                            <a:schemeClr val="tx1"/>
                          </a:solidFill>
                          <a:effectLst/>
                          <a:latin typeface="Times New Roman Regular" panose="02020503050405090304" charset="0"/>
                          <a:cs typeface="Times New Roman Regular" panose="02020503050405090304" charset="0"/>
                        </a:rPr>
                        <a:t>7/5</a:t>
                      </a:r>
                      <a:endParaRPr kumimoji="0" lang="en-US" sz="1600" b="0" i="0" u="none" strike="noStrike" cap="none" normalizeH="0" baseline="0" dirty="0">
                        <a:ln>
                          <a:noFill/>
                        </a:ln>
                        <a:solidFill>
                          <a:schemeClr val="tx1"/>
                        </a:solidFill>
                        <a:effectLst/>
                        <a:latin typeface="Times New Roman Regular" panose="02020503050405090304" charset="0"/>
                        <a:cs typeface="Times New Roman Regular" panose="0202050305040509030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en-US" sz="1600" b="0" i="0" u="none" strike="noStrike" cap="none" normalizeH="0" baseline="0">
                        <a:ln>
                          <a:noFill/>
                        </a:ln>
                        <a:solidFill>
                          <a:schemeClr val="tx1"/>
                        </a:solidFill>
                        <a:effectLst/>
                        <a:latin typeface="Times New Roman Regular" panose="02020503050405090304" charset="0"/>
                        <a:cs typeface="Times New Roman Regular" panose="0202050305040509030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en-US" sz="1600" b="0" i="0" u="none" strike="noStrike" cap="none" normalizeH="0" baseline="0">
                        <a:ln>
                          <a:noFill/>
                        </a:ln>
                        <a:solidFill>
                          <a:schemeClr val="tx1"/>
                        </a:solidFill>
                        <a:effectLst/>
                        <a:latin typeface="Times New Roman Regular" panose="02020503050405090304" charset="0"/>
                        <a:cs typeface="Times New Roman Regular" panose="0202050305040509030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1600" b="0" i="0" u="none" strike="noStrike" cap="none" normalizeH="0" baseline="0" dirty="0">
                          <a:ln>
                            <a:noFill/>
                          </a:ln>
                          <a:solidFill>
                            <a:schemeClr val="tx1"/>
                          </a:solidFill>
                          <a:effectLst/>
                          <a:latin typeface="Times New Roman Regular" panose="02020503050405090304" charset="0"/>
                          <a:cs typeface="Times New Roman Regular" panose="02020503050405090304" charset="0"/>
                        </a:rPr>
                        <a:t>7/5</a:t>
                      </a:r>
                      <a:endParaRPr kumimoji="0" lang="en-US" sz="1600" b="0" i="0" u="none" strike="noStrike" cap="none" normalizeH="0" baseline="0" dirty="0">
                        <a:ln>
                          <a:noFill/>
                        </a:ln>
                        <a:solidFill>
                          <a:schemeClr val="tx1"/>
                        </a:solidFill>
                        <a:effectLst/>
                        <a:latin typeface="Times New Roman Regular" panose="02020503050405090304" charset="0"/>
                        <a:cs typeface="Times New Roman Regular" panose="0202050305040509030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he-IL" sz="1600" b="0" i="0" u="none" strike="noStrike" cap="none" normalizeH="0" baseline="0">
                          <a:ln>
                            <a:noFill/>
                          </a:ln>
                          <a:solidFill>
                            <a:schemeClr val="bg1"/>
                          </a:solidFill>
                          <a:effectLst/>
                          <a:latin typeface="Times New Roman Regular" panose="02020503050405090304" charset="0"/>
                          <a:cs typeface="Times New Roman Regular" panose="02020503050405090304" charset="0"/>
                        </a:rPr>
                        <a:t>? </a:t>
                      </a:r>
                      <a:endParaRPr kumimoji="0" lang="he-IL" sz="1600" b="0" i="0" u="none" strike="noStrike" cap="none" normalizeH="0" baseline="0">
                        <a:ln>
                          <a:noFill/>
                        </a:ln>
                        <a:solidFill>
                          <a:schemeClr val="bg1"/>
                        </a:solidFill>
                        <a:effectLst/>
                        <a:latin typeface="Times New Roman Regular" panose="02020503050405090304" charset="0"/>
                        <a:cs typeface="Times New Roman Regular" panose="0202050305040509030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0000"/>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en-US" sz="1600" b="0" i="0" u="none" strike="noStrike" cap="none" normalizeH="0" baseline="0">
                        <a:ln>
                          <a:noFill/>
                        </a:ln>
                        <a:solidFill>
                          <a:schemeClr val="tx1"/>
                        </a:solidFill>
                        <a:effectLst/>
                        <a:latin typeface="Times New Roman Regular" panose="02020503050405090304" charset="0"/>
                        <a:cs typeface="Times New Roman Regular" panose="0202050305040509030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1600" b="0" i="0" u="none" strike="noStrike" cap="none" normalizeH="0" baseline="0" dirty="0">
                          <a:ln>
                            <a:noFill/>
                          </a:ln>
                          <a:solidFill>
                            <a:schemeClr val="tx1"/>
                          </a:solidFill>
                          <a:effectLst/>
                          <a:latin typeface="Times New Roman Regular" panose="02020503050405090304" charset="0"/>
                          <a:cs typeface="Times New Roman Regular" panose="02020503050405090304" charset="0"/>
                        </a:rPr>
                        <a:t>-3/5</a:t>
                      </a:r>
                      <a:endParaRPr kumimoji="0" lang="en-US" sz="1600" b="0" i="0" u="none" strike="noStrike" cap="none" normalizeH="0" baseline="0" dirty="0">
                        <a:ln>
                          <a:noFill/>
                        </a:ln>
                        <a:solidFill>
                          <a:schemeClr val="tx1"/>
                        </a:solidFill>
                        <a:effectLst/>
                        <a:latin typeface="Times New Roman Regular" panose="02020503050405090304" charset="0"/>
                        <a:cs typeface="Times New Roman Regular" panose="0202050305040509030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en-US" sz="1600" b="0" i="0" u="none" strike="noStrike" cap="none" normalizeH="0" baseline="0">
                        <a:ln>
                          <a:noFill/>
                        </a:ln>
                        <a:solidFill>
                          <a:schemeClr val="tx1"/>
                        </a:solidFill>
                        <a:effectLst/>
                        <a:latin typeface="Times New Roman Regular" panose="02020503050405090304" charset="0"/>
                        <a:cs typeface="Times New Roman Regular" panose="0202050305040509030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1600" b="0" i="0" u="none" strike="noStrike" cap="none" normalizeH="0" baseline="0" dirty="0">
                          <a:ln>
                            <a:noFill/>
                          </a:ln>
                          <a:solidFill>
                            <a:schemeClr val="tx1"/>
                          </a:solidFill>
                          <a:effectLst/>
                          <a:latin typeface="Times New Roman Regular" panose="02020503050405090304" charset="0"/>
                          <a:cs typeface="Times New Roman Regular" panose="02020503050405090304" charset="0"/>
                        </a:rPr>
                        <a:t>-13/5</a:t>
                      </a:r>
                      <a:endParaRPr kumimoji="0" lang="en-US" sz="1600" b="0" i="0" u="none" strike="noStrike" cap="none" normalizeH="0" baseline="0" dirty="0">
                        <a:ln>
                          <a:noFill/>
                        </a:ln>
                        <a:solidFill>
                          <a:schemeClr val="tx1"/>
                        </a:solidFill>
                        <a:effectLst/>
                        <a:latin typeface="Times New Roman Regular" panose="02020503050405090304" charset="0"/>
                        <a:cs typeface="Times New Roman Regular" panose="0202050305040509030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rPr>
                        <a:t>1</a:t>
                      </a:r>
                      <a:endPar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endParaRPr>
                    </a:p>
                  </a:txBody>
                  <a:tcPr horzOverflow="overflow">
                    <a:lnL w="28575"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79438">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a:ln>
                            <a:noFill/>
                          </a:ln>
                          <a:solidFill>
                            <a:schemeClr val="bg1">
                              <a:lumMod val="65000"/>
                            </a:schemeClr>
                          </a:solidFill>
                          <a:effectLst/>
                          <a:latin typeface="Times New Roman Regular" panose="02020503050405090304" charset="0"/>
                          <a:cs typeface="Times New Roman Regular" panose="02020503050405090304" charset="0"/>
                        </a:rPr>
                        <a:t>3</a:t>
                      </a:r>
                      <a:endParaRPr kumimoji="0" lang="en-US" sz="2000" b="0" i="0" u="none" strike="noStrike" cap="none" normalizeH="0" baseline="0">
                        <a:ln>
                          <a:noFill/>
                        </a:ln>
                        <a:solidFill>
                          <a:schemeClr val="bg1">
                            <a:lumMod val="65000"/>
                          </a:schemeClr>
                        </a:solidFill>
                        <a:effectLst/>
                        <a:latin typeface="Times New Roman Regular" panose="02020503050405090304" charset="0"/>
                        <a:cs typeface="Times New Roman Regular" panose="0202050305040509030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a:ln>
                            <a:noFill/>
                          </a:ln>
                          <a:solidFill>
                            <a:schemeClr val="bg1">
                              <a:lumMod val="65000"/>
                            </a:schemeClr>
                          </a:solidFill>
                          <a:effectLst/>
                          <a:latin typeface="Times New Roman Regular" panose="02020503050405090304" charset="0"/>
                          <a:cs typeface="Times New Roman Regular" panose="02020503050405090304" charset="0"/>
                        </a:rPr>
                        <a:t>1</a:t>
                      </a:r>
                      <a:endParaRPr kumimoji="0" lang="en-US" sz="2000" b="0" i="0" u="none" strike="noStrike" cap="none" normalizeH="0" baseline="0">
                        <a:ln>
                          <a:noFill/>
                        </a:ln>
                        <a:solidFill>
                          <a:schemeClr val="bg1">
                            <a:lumMod val="65000"/>
                          </a:schemeClr>
                        </a:solidFill>
                        <a:effectLst/>
                        <a:latin typeface="Times New Roman Regular" panose="02020503050405090304" charset="0"/>
                        <a:cs typeface="Times New Roman Regular" panose="0202050305040509030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a:ln>
                            <a:noFill/>
                          </a:ln>
                          <a:solidFill>
                            <a:schemeClr val="bg1">
                              <a:lumMod val="65000"/>
                            </a:schemeClr>
                          </a:solidFill>
                          <a:effectLst/>
                          <a:latin typeface="Times New Roman Regular" panose="02020503050405090304" charset="0"/>
                          <a:cs typeface="Times New Roman Regular" panose="02020503050405090304" charset="0"/>
                        </a:rPr>
                        <a:t>2</a:t>
                      </a:r>
                      <a:endParaRPr kumimoji="0" lang="en-US" sz="2000" b="0" i="0" u="none" strike="noStrike" cap="none" normalizeH="0" baseline="0">
                        <a:ln>
                          <a:noFill/>
                        </a:ln>
                        <a:solidFill>
                          <a:schemeClr val="bg1">
                            <a:lumMod val="65000"/>
                          </a:schemeClr>
                        </a:solidFill>
                        <a:effectLst/>
                        <a:latin typeface="Times New Roman Regular" panose="02020503050405090304" charset="0"/>
                        <a:cs typeface="Times New Roman Regular" panose="0202050305040509030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en-US" sz="2000" b="0" i="0" u="none" strike="noStrike" cap="none" normalizeH="0" baseline="0">
                        <a:ln>
                          <a:noFill/>
                        </a:ln>
                        <a:solidFill>
                          <a:schemeClr val="bg1">
                            <a:lumMod val="65000"/>
                          </a:schemeClr>
                        </a:solidFill>
                        <a:effectLst/>
                        <a:latin typeface="Times New Roman Regular" panose="02020503050405090304" charset="0"/>
                        <a:cs typeface="Times New Roman Regular" panose="0202050305040509030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en-US" sz="2000" b="0" i="0" u="none" strike="noStrike" cap="none" normalizeH="0" baseline="0">
                        <a:ln>
                          <a:noFill/>
                        </a:ln>
                        <a:solidFill>
                          <a:schemeClr val="bg1">
                            <a:lumMod val="65000"/>
                          </a:schemeClr>
                        </a:solidFill>
                        <a:effectLst/>
                        <a:latin typeface="Times New Roman Regular" panose="02020503050405090304" charset="0"/>
                        <a:cs typeface="Times New Roman Regular" panose="0202050305040509030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a:ln>
                            <a:noFill/>
                          </a:ln>
                          <a:solidFill>
                            <a:schemeClr val="bg1">
                              <a:lumMod val="65000"/>
                            </a:schemeClr>
                          </a:solidFill>
                          <a:effectLst/>
                          <a:latin typeface="Times New Roman Regular" panose="02020503050405090304" charset="0"/>
                          <a:cs typeface="Times New Roman Regular" panose="02020503050405090304" charset="0"/>
                        </a:rPr>
                        <a:t>4</a:t>
                      </a:r>
                      <a:endParaRPr kumimoji="0" lang="en-US" sz="2000" b="0" i="0" u="none" strike="noStrike" cap="none" normalizeH="0" baseline="0">
                        <a:ln>
                          <a:noFill/>
                        </a:ln>
                        <a:solidFill>
                          <a:schemeClr val="bg1">
                            <a:lumMod val="65000"/>
                          </a:schemeClr>
                        </a:solidFill>
                        <a:effectLst/>
                        <a:latin typeface="Times New Roman Regular" panose="02020503050405090304" charset="0"/>
                        <a:cs typeface="Times New Roman Regular" panose="0202050305040509030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en-US" sz="2000" b="0" i="0" u="none" strike="noStrike" cap="none" normalizeH="0" baseline="0">
                        <a:ln>
                          <a:noFill/>
                        </a:ln>
                        <a:solidFill>
                          <a:schemeClr val="bg1">
                            <a:lumMod val="65000"/>
                          </a:schemeClr>
                        </a:solidFill>
                        <a:effectLst/>
                        <a:latin typeface="Times New Roman Regular" panose="02020503050405090304" charset="0"/>
                        <a:cs typeface="Times New Roman Regular" panose="0202050305040509030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en-US" sz="2000" b="0" i="0" u="none" strike="noStrike" cap="none" normalizeH="0" baseline="0">
                        <a:ln>
                          <a:noFill/>
                        </a:ln>
                        <a:solidFill>
                          <a:schemeClr val="bg1">
                            <a:lumMod val="65000"/>
                          </a:schemeClr>
                        </a:solidFill>
                        <a:effectLst/>
                        <a:latin typeface="Times New Roman Regular" panose="02020503050405090304" charset="0"/>
                        <a:cs typeface="Times New Roman Regular" panose="0202050305040509030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he-IL" sz="2000" b="0" i="0" u="none" strike="noStrike" cap="none" normalizeH="0" baseline="0" dirty="0">
                          <a:ln>
                            <a:noFill/>
                          </a:ln>
                          <a:solidFill>
                            <a:schemeClr val="bg1">
                              <a:lumMod val="65000"/>
                            </a:schemeClr>
                          </a:solidFill>
                          <a:effectLst/>
                          <a:latin typeface="Times New Roman Regular" panose="02020503050405090304" charset="0"/>
                          <a:cs typeface="Times New Roman Regular" panose="02020503050405090304" charset="0"/>
                        </a:rPr>
                        <a:t>4</a:t>
                      </a:r>
                      <a:endParaRPr kumimoji="0" lang="he-IL" sz="2000" b="0" i="0" u="none" strike="noStrike" cap="none" normalizeH="0" baseline="0" dirty="0">
                        <a:ln>
                          <a:noFill/>
                        </a:ln>
                        <a:solidFill>
                          <a:schemeClr val="bg1">
                            <a:lumMod val="65000"/>
                          </a:schemeClr>
                        </a:solidFill>
                        <a:effectLst/>
                        <a:latin typeface="Times New Roman Regular" panose="02020503050405090304" charset="0"/>
                        <a:cs typeface="Times New Roman Regular" panose="0202050305040509030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dirty="0">
                          <a:ln>
                            <a:noFill/>
                          </a:ln>
                          <a:solidFill>
                            <a:schemeClr val="bg1">
                              <a:lumMod val="65000"/>
                            </a:schemeClr>
                          </a:solidFill>
                          <a:effectLst/>
                          <a:latin typeface="Times New Roman Regular" panose="02020503050405090304" charset="0"/>
                          <a:cs typeface="Times New Roman Regular" panose="02020503050405090304" charset="0"/>
                        </a:rPr>
                        <a:t>5</a:t>
                      </a:r>
                      <a:endParaRPr kumimoji="0" lang="en-US" sz="2000" b="0" i="0" u="none" strike="noStrike" cap="none" normalizeH="0" baseline="0" dirty="0">
                        <a:ln>
                          <a:noFill/>
                        </a:ln>
                        <a:solidFill>
                          <a:schemeClr val="bg1">
                            <a:lumMod val="65000"/>
                          </a:schemeClr>
                        </a:solidFill>
                        <a:effectLst/>
                        <a:latin typeface="Times New Roman Regular" panose="02020503050405090304" charset="0"/>
                        <a:cs typeface="Times New Roman Regular" panose="0202050305040509030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en-US" sz="2000" b="0" i="0" u="none" strike="noStrike" cap="none" normalizeH="0" baseline="0" dirty="0">
                        <a:ln>
                          <a:noFill/>
                        </a:ln>
                        <a:solidFill>
                          <a:schemeClr val="bg1">
                            <a:lumMod val="65000"/>
                          </a:schemeClr>
                        </a:solidFill>
                        <a:effectLst/>
                        <a:latin typeface="Times New Roman Regular" panose="02020503050405090304" charset="0"/>
                        <a:cs typeface="Times New Roman Regular" panose="0202050305040509030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en-US" sz="2000" b="0" i="0" u="none" strike="noStrike" cap="none" normalizeH="0" baseline="0" dirty="0">
                        <a:ln>
                          <a:noFill/>
                        </a:ln>
                        <a:solidFill>
                          <a:schemeClr val="bg1">
                            <a:lumMod val="65000"/>
                          </a:schemeClr>
                        </a:solidFill>
                        <a:effectLst/>
                        <a:latin typeface="Times New Roman Regular" panose="02020503050405090304" charset="0"/>
                        <a:cs typeface="Times New Roman Regular" panose="0202050305040509030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dirty="0">
                          <a:ln>
                            <a:noFill/>
                          </a:ln>
                          <a:solidFill>
                            <a:schemeClr val="bg1">
                              <a:lumMod val="65000"/>
                            </a:schemeClr>
                          </a:solidFill>
                          <a:effectLst/>
                          <a:latin typeface="Times New Roman Regular" panose="02020503050405090304" charset="0"/>
                          <a:cs typeface="Times New Roman Regular" panose="02020503050405090304" charset="0"/>
                        </a:rPr>
                        <a:t>2</a:t>
                      </a:r>
                      <a:endParaRPr kumimoji="0" lang="en-US" sz="2000" b="0" i="0" u="none" strike="noStrike" cap="none" normalizeH="0" baseline="0" dirty="0">
                        <a:ln>
                          <a:noFill/>
                        </a:ln>
                        <a:solidFill>
                          <a:schemeClr val="bg1">
                            <a:lumMod val="65000"/>
                          </a:schemeClr>
                        </a:solidFill>
                        <a:effectLst/>
                        <a:latin typeface="Times New Roman Regular" panose="02020503050405090304" charset="0"/>
                        <a:cs typeface="Times New Roman Regular" panose="02020503050405090304" charset="0"/>
                      </a:endParaRPr>
                    </a:p>
                  </a:txBody>
                  <a:tcPr horzOverflow="overflow">
                    <a:lnL w="28575"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79438">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dirty="0">
                          <a:ln>
                            <a:noFill/>
                          </a:ln>
                          <a:solidFill>
                            <a:schemeClr val="tx1"/>
                          </a:solidFill>
                          <a:effectLst/>
                          <a:latin typeface="Times New Roman Regular" panose="02020503050405090304" charset="0"/>
                          <a:cs typeface="Times New Roman Regular" panose="02020503050405090304" charset="0"/>
                        </a:rPr>
                        <a:t>2</a:t>
                      </a:r>
                      <a:endParaRPr kumimoji="0" lang="en-US" sz="2000" b="0" i="0" u="none" strike="noStrike" cap="none" normalizeH="0" baseline="0" dirty="0">
                        <a:ln>
                          <a:noFill/>
                        </a:ln>
                        <a:solidFill>
                          <a:schemeClr val="tx1"/>
                        </a:solidFill>
                        <a:effectLst/>
                        <a:latin typeface="Times New Roman Regular" panose="02020503050405090304" charset="0"/>
                        <a:cs typeface="Times New Roman Regular" panose="0202050305040509030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dirty="0">
                          <a:ln>
                            <a:noFill/>
                          </a:ln>
                          <a:solidFill>
                            <a:schemeClr val="tx1"/>
                          </a:solidFill>
                          <a:effectLst/>
                          <a:latin typeface="Times New Roman Regular" panose="02020503050405090304" charset="0"/>
                          <a:cs typeface="Times New Roman Regular" panose="02020503050405090304" charset="0"/>
                        </a:rPr>
                        <a:t>0</a:t>
                      </a:r>
                      <a:endParaRPr kumimoji="0" lang="en-US" sz="2000" b="0" i="0" u="none" strike="noStrike" cap="none" normalizeH="0" baseline="0" dirty="0">
                        <a:ln>
                          <a:noFill/>
                        </a:ln>
                        <a:solidFill>
                          <a:schemeClr val="tx1"/>
                        </a:solidFill>
                        <a:effectLst/>
                        <a:latin typeface="Times New Roman Regular" panose="02020503050405090304" charset="0"/>
                        <a:cs typeface="Times New Roman Regular" panose="0202050305040509030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dirty="0">
                          <a:ln>
                            <a:noFill/>
                          </a:ln>
                          <a:solidFill>
                            <a:schemeClr val="tx1"/>
                          </a:solidFill>
                          <a:effectLst/>
                          <a:latin typeface="Times New Roman Regular" panose="02020503050405090304" charset="0"/>
                          <a:cs typeface="Times New Roman Regular" panose="02020503050405090304" charset="0"/>
                        </a:rPr>
                        <a:t>1</a:t>
                      </a:r>
                      <a:endParaRPr kumimoji="0" lang="en-US" sz="2000" b="0" i="0" u="none" strike="noStrike" cap="none" normalizeH="0" baseline="0" dirty="0">
                        <a:ln>
                          <a:noFill/>
                        </a:ln>
                        <a:solidFill>
                          <a:schemeClr val="tx1"/>
                        </a:solidFill>
                        <a:effectLst/>
                        <a:latin typeface="Times New Roman Regular" panose="02020503050405090304" charset="0"/>
                        <a:cs typeface="Times New Roman Regular" panose="0202050305040509030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dirty="0">
                          <a:ln>
                            <a:noFill/>
                          </a:ln>
                          <a:solidFill>
                            <a:schemeClr val="tx1"/>
                          </a:solidFill>
                          <a:effectLst/>
                          <a:latin typeface="Times New Roman Regular" panose="02020503050405090304" charset="0"/>
                          <a:cs typeface="Times New Roman Regular" panose="02020503050405090304" charset="0"/>
                        </a:rPr>
                        <a:t>0</a:t>
                      </a:r>
                      <a:endParaRPr kumimoji="0" lang="en-US" sz="2000" b="0" i="0" u="none" strike="noStrike" cap="none" normalizeH="0" baseline="0" dirty="0">
                        <a:ln>
                          <a:noFill/>
                        </a:ln>
                        <a:solidFill>
                          <a:schemeClr val="tx1"/>
                        </a:solidFill>
                        <a:effectLst/>
                        <a:latin typeface="Times New Roman Regular" panose="02020503050405090304" charset="0"/>
                        <a:cs typeface="Times New Roman Regular" panose="0202050305040509030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dirty="0">
                          <a:ln>
                            <a:noFill/>
                          </a:ln>
                          <a:solidFill>
                            <a:schemeClr val="bg1"/>
                          </a:solidFill>
                          <a:effectLst/>
                          <a:latin typeface="Times New Roman Regular" panose="02020503050405090304" charset="0"/>
                          <a:cs typeface="Times New Roman Regular" panose="02020503050405090304" charset="0"/>
                        </a:rPr>
                        <a:t>-1</a:t>
                      </a:r>
                      <a:endParaRPr kumimoji="0" lang="en-US" sz="2000" b="0" i="0" u="none" strike="noStrike" cap="none" normalizeH="0" baseline="0" dirty="0">
                        <a:ln>
                          <a:noFill/>
                        </a:ln>
                        <a:solidFill>
                          <a:schemeClr val="bg1"/>
                        </a:solidFill>
                        <a:effectLst/>
                        <a:latin typeface="Times New Roman Regular" panose="02020503050405090304" charset="0"/>
                        <a:cs typeface="Times New Roman Regular" panose="0202050305040509030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0000"/>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dirty="0">
                          <a:ln>
                            <a:noFill/>
                          </a:ln>
                          <a:solidFill>
                            <a:schemeClr val="tx1"/>
                          </a:solidFill>
                          <a:effectLst/>
                          <a:latin typeface="Times New Roman Regular" panose="02020503050405090304" charset="0"/>
                          <a:cs typeface="Times New Roman Regular" panose="02020503050405090304" charset="0"/>
                        </a:rPr>
                        <a:t>-2</a:t>
                      </a:r>
                      <a:endParaRPr kumimoji="0" lang="en-US" sz="2000" b="0" i="0" u="none" strike="noStrike" cap="none" normalizeH="0" baseline="0" dirty="0">
                        <a:ln>
                          <a:noFill/>
                        </a:ln>
                        <a:solidFill>
                          <a:schemeClr val="tx1"/>
                        </a:solidFill>
                        <a:effectLst/>
                        <a:latin typeface="Times New Roman Regular" panose="02020503050405090304" charset="0"/>
                        <a:cs typeface="Times New Roman Regular" panose="0202050305040509030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dirty="0">
                          <a:ln>
                            <a:noFill/>
                          </a:ln>
                          <a:solidFill>
                            <a:schemeClr val="tx1"/>
                          </a:solidFill>
                          <a:effectLst/>
                          <a:latin typeface="Times New Roman Regular" panose="02020503050405090304" charset="0"/>
                          <a:cs typeface="Times New Roman Regular" panose="02020503050405090304" charset="0"/>
                        </a:rPr>
                        <a:t>1</a:t>
                      </a:r>
                      <a:endParaRPr kumimoji="0" lang="en-US" sz="2000" b="0" i="0" u="none" strike="noStrike" cap="none" normalizeH="0" baseline="0" dirty="0">
                        <a:ln>
                          <a:noFill/>
                        </a:ln>
                        <a:solidFill>
                          <a:schemeClr val="tx1"/>
                        </a:solidFill>
                        <a:effectLst/>
                        <a:latin typeface="Times New Roman Regular" panose="02020503050405090304" charset="0"/>
                        <a:cs typeface="Times New Roman Regular" panose="0202050305040509030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dirty="0">
                          <a:ln>
                            <a:noFill/>
                          </a:ln>
                          <a:solidFill>
                            <a:schemeClr val="tx1"/>
                          </a:solidFill>
                          <a:effectLst/>
                          <a:latin typeface="Times New Roman Regular" panose="02020503050405090304" charset="0"/>
                          <a:cs typeface="Times New Roman Regular" panose="02020503050405090304" charset="0"/>
                        </a:rPr>
                        <a:t>-1</a:t>
                      </a:r>
                      <a:endParaRPr kumimoji="0" lang="en-US" sz="2000" b="0" i="0" u="none" strike="noStrike" cap="none" normalizeH="0" baseline="0" dirty="0">
                        <a:ln>
                          <a:noFill/>
                        </a:ln>
                        <a:solidFill>
                          <a:schemeClr val="tx1"/>
                        </a:solidFill>
                        <a:effectLst/>
                        <a:latin typeface="Times New Roman Regular" panose="02020503050405090304" charset="0"/>
                        <a:cs typeface="Times New Roman Regular" panose="0202050305040509030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1" i="0" u="sng" strike="noStrike" cap="none" normalizeH="0" baseline="0" dirty="0">
                          <a:ln>
                            <a:noFill/>
                          </a:ln>
                          <a:solidFill>
                            <a:srgbClr val="FF0000"/>
                          </a:solidFill>
                          <a:effectLst/>
                          <a:latin typeface="Times New Roman Regular" panose="02020503050405090304" charset="0"/>
                          <a:cs typeface="Times New Roman Regular" panose="02020503050405090304" charset="0"/>
                        </a:rPr>
                        <a:t>3</a:t>
                      </a:r>
                      <a:endParaRPr kumimoji="0" lang="en-US" sz="2000" b="1" i="0" u="sng" strike="noStrike" cap="none" normalizeH="0" baseline="0" dirty="0">
                        <a:ln>
                          <a:noFill/>
                        </a:ln>
                        <a:solidFill>
                          <a:srgbClr val="FF0000"/>
                        </a:solidFill>
                        <a:effectLst/>
                        <a:latin typeface="Times New Roman Regular" panose="02020503050405090304" charset="0"/>
                        <a:cs typeface="Times New Roman Regular" panose="02020503050405090304" charset="0"/>
                      </a:endParaRPr>
                    </a:p>
                  </a:txBody>
                  <a:tcPr horzOverflow="overflow">
                    <a:lnL w="28575"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79438">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en-US" sz="2000" b="0" i="0" u="none" strike="noStrike" cap="none" normalizeH="0" baseline="0">
                        <a:ln>
                          <a:noFill/>
                        </a:ln>
                        <a:solidFill>
                          <a:schemeClr val="bg1">
                            <a:lumMod val="65000"/>
                          </a:schemeClr>
                        </a:solidFill>
                        <a:effectLst/>
                        <a:latin typeface="Times New Roman Regular" panose="02020503050405090304" charset="0"/>
                        <a:cs typeface="Times New Roman Regular" panose="0202050305040509030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a:ln>
                            <a:noFill/>
                          </a:ln>
                          <a:solidFill>
                            <a:schemeClr val="bg1">
                              <a:lumMod val="65000"/>
                            </a:schemeClr>
                          </a:solidFill>
                          <a:effectLst/>
                          <a:latin typeface="Times New Roman Regular" panose="02020503050405090304" charset="0"/>
                          <a:cs typeface="Times New Roman Regular" panose="02020503050405090304" charset="0"/>
                        </a:rPr>
                        <a:t>2</a:t>
                      </a:r>
                      <a:endParaRPr kumimoji="0" lang="en-US" sz="2000" b="0" i="0" u="none" strike="noStrike" cap="none" normalizeH="0" baseline="0">
                        <a:ln>
                          <a:noFill/>
                        </a:ln>
                        <a:solidFill>
                          <a:schemeClr val="bg1">
                            <a:lumMod val="65000"/>
                          </a:schemeClr>
                        </a:solidFill>
                        <a:effectLst/>
                        <a:latin typeface="Times New Roman Regular" panose="02020503050405090304" charset="0"/>
                        <a:cs typeface="Times New Roman Regular" panose="0202050305040509030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en-US" sz="2000" b="0" i="0" u="none" strike="noStrike" cap="none" normalizeH="0" baseline="0">
                        <a:ln>
                          <a:noFill/>
                        </a:ln>
                        <a:solidFill>
                          <a:schemeClr val="bg1">
                            <a:lumMod val="65000"/>
                          </a:schemeClr>
                        </a:solidFill>
                        <a:effectLst/>
                        <a:latin typeface="Times New Roman Regular" panose="02020503050405090304" charset="0"/>
                        <a:cs typeface="Times New Roman Regular" panose="0202050305040509030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en-US" sz="2000" b="0" i="0" u="none" strike="noStrike" cap="none" normalizeH="0" baseline="0">
                        <a:ln>
                          <a:noFill/>
                        </a:ln>
                        <a:solidFill>
                          <a:schemeClr val="bg1">
                            <a:lumMod val="65000"/>
                          </a:schemeClr>
                        </a:solidFill>
                        <a:effectLst/>
                        <a:latin typeface="Times New Roman Regular" panose="02020503050405090304" charset="0"/>
                        <a:cs typeface="Times New Roman Regular" panose="0202050305040509030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a:ln>
                            <a:noFill/>
                          </a:ln>
                          <a:solidFill>
                            <a:schemeClr val="bg1">
                              <a:lumMod val="65000"/>
                            </a:schemeClr>
                          </a:solidFill>
                          <a:effectLst/>
                          <a:latin typeface="Times New Roman Regular" panose="02020503050405090304" charset="0"/>
                          <a:cs typeface="Times New Roman Regular" panose="02020503050405090304" charset="0"/>
                        </a:rPr>
                        <a:t>4</a:t>
                      </a:r>
                      <a:endParaRPr kumimoji="0" lang="en-US" sz="2000" b="0" i="0" u="none" strike="noStrike" cap="none" normalizeH="0" baseline="0">
                        <a:ln>
                          <a:noFill/>
                        </a:ln>
                        <a:solidFill>
                          <a:schemeClr val="bg1">
                            <a:lumMod val="65000"/>
                          </a:schemeClr>
                        </a:solidFill>
                        <a:effectLst/>
                        <a:latin typeface="Times New Roman Regular" panose="02020503050405090304" charset="0"/>
                        <a:cs typeface="Times New Roman Regular" panose="0202050305040509030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en-US" sz="2000" b="0" i="0" u="none" strike="noStrike" cap="none" normalizeH="0" baseline="0">
                        <a:ln>
                          <a:noFill/>
                        </a:ln>
                        <a:solidFill>
                          <a:schemeClr val="bg1">
                            <a:lumMod val="65000"/>
                          </a:schemeClr>
                        </a:solidFill>
                        <a:effectLst/>
                        <a:latin typeface="Times New Roman Regular" panose="02020503050405090304" charset="0"/>
                        <a:cs typeface="Times New Roman Regular" panose="0202050305040509030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en-US" sz="2000" b="0" i="0" u="none" strike="noStrike" cap="none" normalizeH="0" baseline="0">
                        <a:ln>
                          <a:noFill/>
                        </a:ln>
                        <a:solidFill>
                          <a:schemeClr val="bg1">
                            <a:lumMod val="65000"/>
                          </a:schemeClr>
                        </a:solidFill>
                        <a:effectLst/>
                        <a:latin typeface="Times New Roman Regular" panose="02020503050405090304" charset="0"/>
                        <a:cs typeface="Times New Roman Regular" panose="0202050305040509030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a:ln>
                            <a:noFill/>
                          </a:ln>
                          <a:solidFill>
                            <a:schemeClr val="bg1">
                              <a:lumMod val="65000"/>
                            </a:schemeClr>
                          </a:solidFill>
                          <a:effectLst/>
                          <a:latin typeface="Times New Roman Regular" panose="02020503050405090304" charset="0"/>
                          <a:cs typeface="Times New Roman Regular" panose="02020503050405090304" charset="0"/>
                        </a:rPr>
                        <a:t>5</a:t>
                      </a:r>
                      <a:endParaRPr kumimoji="0" lang="en-US" sz="2000" b="0" i="0" u="none" strike="noStrike" cap="none" normalizeH="0" baseline="0">
                        <a:ln>
                          <a:noFill/>
                        </a:ln>
                        <a:solidFill>
                          <a:schemeClr val="bg1">
                            <a:lumMod val="65000"/>
                          </a:schemeClr>
                        </a:solidFill>
                        <a:effectLst/>
                        <a:latin typeface="Times New Roman Regular" panose="02020503050405090304" charset="0"/>
                        <a:cs typeface="Times New Roman Regular" panose="0202050305040509030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en-US" sz="2000" b="0" i="0" u="none" strike="noStrike" cap="none" normalizeH="0" baseline="0">
                        <a:ln>
                          <a:noFill/>
                        </a:ln>
                        <a:solidFill>
                          <a:schemeClr val="bg1">
                            <a:lumMod val="65000"/>
                          </a:schemeClr>
                        </a:solidFill>
                        <a:effectLst/>
                        <a:latin typeface="Times New Roman Regular" panose="02020503050405090304" charset="0"/>
                        <a:cs typeface="Times New Roman Regular" panose="0202050305040509030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a:ln>
                            <a:noFill/>
                          </a:ln>
                          <a:solidFill>
                            <a:schemeClr val="bg1">
                              <a:lumMod val="65000"/>
                            </a:schemeClr>
                          </a:solidFill>
                          <a:effectLst/>
                          <a:latin typeface="Times New Roman Regular" panose="02020503050405090304" charset="0"/>
                          <a:cs typeface="Times New Roman Regular" panose="02020503050405090304" charset="0"/>
                        </a:rPr>
                        <a:t>4</a:t>
                      </a:r>
                      <a:endParaRPr kumimoji="0" lang="en-US" sz="2000" b="0" i="0" u="none" strike="noStrike" cap="none" normalizeH="0" baseline="0">
                        <a:ln>
                          <a:noFill/>
                        </a:ln>
                        <a:solidFill>
                          <a:schemeClr val="bg1">
                            <a:lumMod val="65000"/>
                          </a:schemeClr>
                        </a:solidFill>
                        <a:effectLst/>
                        <a:latin typeface="Times New Roman Regular" panose="02020503050405090304" charset="0"/>
                        <a:cs typeface="Times New Roman Regular" panose="0202050305040509030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a:ln>
                            <a:noFill/>
                          </a:ln>
                          <a:solidFill>
                            <a:schemeClr val="bg1">
                              <a:lumMod val="65000"/>
                            </a:schemeClr>
                          </a:solidFill>
                          <a:effectLst/>
                          <a:latin typeface="Times New Roman Regular" panose="02020503050405090304" charset="0"/>
                          <a:cs typeface="Times New Roman Regular" panose="02020503050405090304" charset="0"/>
                        </a:rPr>
                        <a:t>2</a:t>
                      </a:r>
                      <a:endParaRPr kumimoji="0" lang="en-US" sz="2000" b="0" i="0" u="none" strike="noStrike" cap="none" normalizeH="0" baseline="0">
                        <a:ln>
                          <a:noFill/>
                        </a:ln>
                        <a:solidFill>
                          <a:schemeClr val="bg1">
                            <a:lumMod val="65000"/>
                          </a:schemeClr>
                        </a:solidFill>
                        <a:effectLst/>
                        <a:latin typeface="Times New Roman Regular" panose="02020503050405090304" charset="0"/>
                        <a:cs typeface="Times New Roman Regular" panose="0202050305040509030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en-US" sz="2000" b="0" i="0" u="none" strike="noStrike" cap="none" normalizeH="0" baseline="0" dirty="0">
                        <a:ln>
                          <a:noFill/>
                        </a:ln>
                        <a:solidFill>
                          <a:schemeClr val="bg1">
                            <a:lumMod val="65000"/>
                          </a:schemeClr>
                        </a:solidFill>
                        <a:effectLst/>
                        <a:latin typeface="Times New Roman Regular" panose="02020503050405090304" charset="0"/>
                        <a:cs typeface="Times New Roman Regular" panose="0202050305040509030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dirty="0">
                          <a:ln>
                            <a:noFill/>
                          </a:ln>
                          <a:solidFill>
                            <a:schemeClr val="bg1">
                              <a:lumMod val="65000"/>
                            </a:schemeClr>
                          </a:solidFill>
                          <a:effectLst/>
                          <a:latin typeface="Times New Roman Regular" panose="02020503050405090304" charset="0"/>
                          <a:cs typeface="Times New Roman Regular" panose="02020503050405090304" charset="0"/>
                        </a:rPr>
                        <a:t>4</a:t>
                      </a:r>
                      <a:endParaRPr kumimoji="0" lang="en-US" sz="2000" b="0" i="0" u="none" strike="noStrike" cap="none" normalizeH="0" baseline="0" dirty="0">
                        <a:ln>
                          <a:noFill/>
                        </a:ln>
                        <a:solidFill>
                          <a:schemeClr val="bg1">
                            <a:lumMod val="65000"/>
                          </a:schemeClr>
                        </a:solidFill>
                        <a:effectLst/>
                        <a:latin typeface="Times New Roman Regular" panose="02020503050405090304" charset="0"/>
                        <a:cs typeface="Times New Roman Regular" panose="02020503050405090304" charset="0"/>
                      </a:endParaRPr>
                    </a:p>
                  </a:txBody>
                  <a:tcPr horzOverflow="overflow">
                    <a:lnL w="28575"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79438">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a:ln>
                            <a:noFill/>
                          </a:ln>
                          <a:solidFill>
                            <a:schemeClr val="bg1">
                              <a:lumMod val="65000"/>
                            </a:schemeClr>
                          </a:solidFill>
                          <a:effectLst/>
                          <a:latin typeface="Times New Roman Regular" panose="02020503050405090304" charset="0"/>
                          <a:cs typeface="Times New Roman Regular" panose="02020503050405090304" charset="0"/>
                        </a:rPr>
                        <a:t>5</a:t>
                      </a:r>
                      <a:endParaRPr kumimoji="0" lang="en-US" sz="2000" b="0" i="0" u="none" strike="noStrike" cap="none" normalizeH="0" baseline="0">
                        <a:ln>
                          <a:noFill/>
                        </a:ln>
                        <a:solidFill>
                          <a:schemeClr val="bg1">
                            <a:lumMod val="65000"/>
                          </a:schemeClr>
                        </a:solidFill>
                        <a:effectLst/>
                        <a:latin typeface="Times New Roman Regular" panose="02020503050405090304" charset="0"/>
                        <a:cs typeface="Times New Roman Regular" panose="0202050305040509030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a:ln>
                            <a:noFill/>
                          </a:ln>
                          <a:solidFill>
                            <a:schemeClr val="bg1">
                              <a:lumMod val="65000"/>
                            </a:schemeClr>
                          </a:solidFill>
                          <a:effectLst/>
                          <a:latin typeface="Times New Roman Regular" panose="02020503050405090304" charset="0"/>
                          <a:cs typeface="Times New Roman Regular" panose="02020503050405090304" charset="0"/>
                        </a:rPr>
                        <a:t>2</a:t>
                      </a:r>
                      <a:endParaRPr kumimoji="0" lang="en-US" sz="2000" b="0" i="0" u="none" strike="noStrike" cap="none" normalizeH="0" baseline="0">
                        <a:ln>
                          <a:noFill/>
                        </a:ln>
                        <a:solidFill>
                          <a:schemeClr val="bg1">
                            <a:lumMod val="65000"/>
                          </a:schemeClr>
                        </a:solidFill>
                        <a:effectLst/>
                        <a:latin typeface="Times New Roman Regular" panose="02020503050405090304" charset="0"/>
                        <a:cs typeface="Times New Roman Regular" panose="0202050305040509030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en-US" sz="2000" b="0" i="0" u="none" strike="noStrike" cap="none" normalizeH="0" baseline="0">
                        <a:ln>
                          <a:noFill/>
                        </a:ln>
                        <a:solidFill>
                          <a:schemeClr val="bg1">
                            <a:lumMod val="65000"/>
                          </a:schemeClr>
                        </a:solidFill>
                        <a:effectLst/>
                        <a:latin typeface="Times New Roman Regular" panose="02020503050405090304" charset="0"/>
                        <a:cs typeface="Times New Roman Regular" panose="0202050305040509030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en-US" sz="2000" b="0" i="0" u="none" strike="noStrike" cap="none" normalizeH="0" baseline="0">
                        <a:ln>
                          <a:noFill/>
                        </a:ln>
                        <a:solidFill>
                          <a:schemeClr val="bg1">
                            <a:lumMod val="65000"/>
                          </a:schemeClr>
                        </a:solidFill>
                        <a:effectLst/>
                        <a:latin typeface="Times New Roman Regular" panose="02020503050405090304" charset="0"/>
                        <a:cs typeface="Times New Roman Regular" panose="0202050305040509030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en-US" sz="2000" b="0" i="0" u="none" strike="noStrike" cap="none" normalizeH="0" baseline="0">
                        <a:ln>
                          <a:noFill/>
                        </a:ln>
                        <a:solidFill>
                          <a:schemeClr val="bg1">
                            <a:lumMod val="65000"/>
                          </a:schemeClr>
                        </a:solidFill>
                        <a:effectLst/>
                        <a:latin typeface="Times New Roman Regular" panose="02020503050405090304" charset="0"/>
                        <a:cs typeface="Times New Roman Regular" panose="0202050305040509030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en-US" sz="2000" b="0" i="0" u="none" strike="noStrike" cap="none" normalizeH="0" baseline="0">
                        <a:ln>
                          <a:noFill/>
                        </a:ln>
                        <a:solidFill>
                          <a:schemeClr val="bg1">
                            <a:lumMod val="65000"/>
                          </a:schemeClr>
                        </a:solidFill>
                        <a:effectLst/>
                        <a:latin typeface="Times New Roman Regular" panose="02020503050405090304" charset="0"/>
                        <a:cs typeface="Times New Roman Regular" panose="0202050305040509030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a:ln>
                            <a:noFill/>
                          </a:ln>
                          <a:solidFill>
                            <a:schemeClr val="bg1">
                              <a:lumMod val="65000"/>
                            </a:schemeClr>
                          </a:solidFill>
                          <a:effectLst/>
                          <a:latin typeface="Times New Roman Regular" panose="02020503050405090304" charset="0"/>
                          <a:cs typeface="Times New Roman Regular" panose="02020503050405090304" charset="0"/>
                        </a:rPr>
                        <a:t>2</a:t>
                      </a:r>
                      <a:endParaRPr kumimoji="0" lang="en-US" sz="2000" b="0" i="0" u="none" strike="noStrike" cap="none" normalizeH="0" baseline="0">
                        <a:ln>
                          <a:noFill/>
                        </a:ln>
                        <a:solidFill>
                          <a:schemeClr val="bg1">
                            <a:lumMod val="65000"/>
                          </a:schemeClr>
                        </a:solidFill>
                        <a:effectLst/>
                        <a:latin typeface="Times New Roman Regular" panose="02020503050405090304" charset="0"/>
                        <a:cs typeface="Times New Roman Regular" panose="0202050305040509030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a:ln>
                            <a:noFill/>
                          </a:ln>
                          <a:solidFill>
                            <a:schemeClr val="bg1">
                              <a:lumMod val="65000"/>
                            </a:schemeClr>
                          </a:solidFill>
                          <a:effectLst/>
                          <a:latin typeface="Times New Roman Regular" panose="02020503050405090304" charset="0"/>
                          <a:cs typeface="Times New Roman Regular" panose="02020503050405090304" charset="0"/>
                        </a:rPr>
                        <a:t>4</a:t>
                      </a:r>
                      <a:endParaRPr kumimoji="0" lang="en-US" sz="2000" b="0" i="0" u="none" strike="noStrike" cap="none" normalizeH="0" baseline="0">
                        <a:ln>
                          <a:noFill/>
                        </a:ln>
                        <a:solidFill>
                          <a:schemeClr val="bg1">
                            <a:lumMod val="65000"/>
                          </a:schemeClr>
                        </a:solidFill>
                        <a:effectLst/>
                        <a:latin typeface="Times New Roman Regular" panose="02020503050405090304" charset="0"/>
                        <a:cs typeface="Times New Roman Regular" panose="0202050305040509030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a:ln>
                            <a:noFill/>
                          </a:ln>
                          <a:solidFill>
                            <a:schemeClr val="bg1">
                              <a:lumMod val="65000"/>
                            </a:schemeClr>
                          </a:solidFill>
                          <a:effectLst/>
                          <a:latin typeface="Times New Roman Regular" panose="02020503050405090304" charset="0"/>
                          <a:cs typeface="Times New Roman Regular" panose="02020503050405090304" charset="0"/>
                        </a:rPr>
                        <a:t>3</a:t>
                      </a:r>
                      <a:endParaRPr kumimoji="0" lang="en-US" sz="2000" b="0" i="0" u="none" strike="noStrike" cap="none" normalizeH="0" baseline="0">
                        <a:ln>
                          <a:noFill/>
                        </a:ln>
                        <a:solidFill>
                          <a:schemeClr val="bg1">
                            <a:lumMod val="65000"/>
                          </a:schemeClr>
                        </a:solidFill>
                        <a:effectLst/>
                        <a:latin typeface="Times New Roman Regular" panose="02020503050405090304" charset="0"/>
                        <a:cs typeface="Times New Roman Regular" panose="0202050305040509030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a:ln>
                            <a:noFill/>
                          </a:ln>
                          <a:solidFill>
                            <a:schemeClr val="bg1">
                              <a:lumMod val="65000"/>
                            </a:schemeClr>
                          </a:solidFill>
                          <a:effectLst/>
                          <a:latin typeface="Times New Roman Regular" panose="02020503050405090304" charset="0"/>
                          <a:cs typeface="Times New Roman Regular" panose="02020503050405090304" charset="0"/>
                        </a:rPr>
                        <a:t>4</a:t>
                      </a:r>
                      <a:endParaRPr kumimoji="0" lang="en-US" sz="2000" b="0" i="0" u="none" strike="noStrike" cap="none" normalizeH="0" baseline="0">
                        <a:ln>
                          <a:noFill/>
                        </a:ln>
                        <a:solidFill>
                          <a:schemeClr val="bg1">
                            <a:lumMod val="65000"/>
                          </a:schemeClr>
                        </a:solidFill>
                        <a:effectLst/>
                        <a:latin typeface="Times New Roman Regular" panose="02020503050405090304" charset="0"/>
                        <a:cs typeface="Times New Roman Regular" panose="0202050305040509030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en-US" sz="2000" b="0" i="0" u="none" strike="noStrike" cap="none" normalizeH="0" baseline="0">
                        <a:ln>
                          <a:noFill/>
                        </a:ln>
                        <a:solidFill>
                          <a:schemeClr val="bg1">
                            <a:lumMod val="65000"/>
                          </a:schemeClr>
                        </a:solidFill>
                        <a:effectLst/>
                        <a:latin typeface="Times New Roman Regular" panose="02020503050405090304" charset="0"/>
                        <a:cs typeface="Times New Roman Regular" panose="0202050305040509030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en-US" sz="2000" b="0" i="0" u="none" strike="noStrike" cap="none" normalizeH="0" baseline="0" dirty="0">
                        <a:ln>
                          <a:noFill/>
                        </a:ln>
                        <a:solidFill>
                          <a:schemeClr val="bg1">
                            <a:lumMod val="65000"/>
                          </a:schemeClr>
                        </a:solidFill>
                        <a:effectLst/>
                        <a:latin typeface="Times New Roman Regular" panose="02020503050405090304" charset="0"/>
                        <a:cs typeface="Times New Roman Regular" panose="0202050305040509030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dirty="0">
                          <a:ln>
                            <a:noFill/>
                          </a:ln>
                          <a:solidFill>
                            <a:schemeClr val="bg1">
                              <a:lumMod val="65000"/>
                            </a:schemeClr>
                          </a:solidFill>
                          <a:effectLst/>
                          <a:latin typeface="Times New Roman Regular" panose="02020503050405090304" charset="0"/>
                          <a:cs typeface="Times New Roman Regular" panose="02020503050405090304" charset="0"/>
                        </a:rPr>
                        <a:t>5</a:t>
                      </a:r>
                      <a:endParaRPr kumimoji="0" lang="en-US" sz="2000" b="0" i="0" u="none" strike="noStrike" cap="none" normalizeH="0" baseline="0" dirty="0">
                        <a:ln>
                          <a:noFill/>
                        </a:ln>
                        <a:solidFill>
                          <a:schemeClr val="bg1">
                            <a:lumMod val="65000"/>
                          </a:schemeClr>
                        </a:solidFill>
                        <a:effectLst/>
                        <a:latin typeface="Times New Roman Regular" panose="02020503050405090304" charset="0"/>
                        <a:cs typeface="Times New Roman Regular" panose="02020503050405090304" charset="0"/>
                      </a:endParaRPr>
                    </a:p>
                  </a:txBody>
                  <a:tcPr horzOverflow="overflow">
                    <a:lnL w="28575"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79438">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dirty="0">
                          <a:ln>
                            <a:noFill/>
                          </a:ln>
                          <a:solidFill>
                            <a:schemeClr val="tx1"/>
                          </a:solidFill>
                          <a:effectLst/>
                          <a:latin typeface="Times New Roman Regular" panose="02020503050405090304" charset="0"/>
                          <a:cs typeface="Times New Roman Regular" panose="02020503050405090304" charset="0"/>
                        </a:rPr>
                        <a:t>7/5</a:t>
                      </a:r>
                      <a:endParaRPr kumimoji="0" lang="en-US" sz="2000" b="0" i="0" u="none" strike="noStrike" cap="none" normalizeH="0" baseline="0" dirty="0">
                        <a:ln>
                          <a:noFill/>
                        </a:ln>
                        <a:solidFill>
                          <a:schemeClr val="tx1"/>
                        </a:solidFill>
                        <a:effectLst/>
                        <a:latin typeface="Times New Roman Regular" panose="02020503050405090304" charset="0"/>
                        <a:cs typeface="Times New Roman Regular" panose="0202050305040509030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dirty="0">
                          <a:ln>
                            <a:noFill/>
                          </a:ln>
                          <a:solidFill>
                            <a:schemeClr val="tx1"/>
                          </a:solidFill>
                          <a:effectLst/>
                          <a:latin typeface="Times New Roman Regular" panose="02020503050405090304" charset="0"/>
                          <a:cs typeface="Times New Roman Regular" panose="02020503050405090304" charset="0"/>
                        </a:rPr>
                        <a:t>-3/5</a:t>
                      </a:r>
                      <a:endParaRPr kumimoji="0" lang="en-US" sz="2000" b="0" i="0" u="none" strike="noStrike" cap="none" normalizeH="0" baseline="0" dirty="0">
                        <a:ln>
                          <a:noFill/>
                        </a:ln>
                        <a:solidFill>
                          <a:schemeClr val="tx1"/>
                        </a:solidFill>
                        <a:effectLst/>
                        <a:latin typeface="Times New Roman Regular" panose="02020503050405090304" charset="0"/>
                        <a:cs typeface="Times New Roman Regular" panose="0202050305040509030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dirty="0">
                          <a:ln>
                            <a:noFill/>
                          </a:ln>
                          <a:solidFill>
                            <a:schemeClr val="bg1"/>
                          </a:solidFill>
                          <a:effectLst/>
                          <a:latin typeface="Times New Roman Regular" panose="02020503050405090304" charset="0"/>
                          <a:cs typeface="Times New Roman Regular" panose="02020503050405090304" charset="0"/>
                        </a:rPr>
                        <a:t>2/5</a:t>
                      </a:r>
                      <a:endParaRPr kumimoji="0" lang="en-US" sz="2000" b="0" i="0" u="none" strike="noStrike" cap="none" normalizeH="0" baseline="0" dirty="0">
                        <a:ln>
                          <a:noFill/>
                        </a:ln>
                        <a:solidFill>
                          <a:schemeClr val="bg1"/>
                        </a:solidFill>
                        <a:effectLst/>
                        <a:latin typeface="Times New Roman Regular" panose="02020503050405090304" charset="0"/>
                        <a:cs typeface="Times New Roman Regular" panose="0202050305040509030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0000"/>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dirty="0">
                          <a:ln>
                            <a:noFill/>
                          </a:ln>
                          <a:solidFill>
                            <a:schemeClr val="tx1"/>
                          </a:solidFill>
                          <a:effectLst/>
                          <a:latin typeface="Times New Roman Regular" panose="02020503050405090304" charset="0"/>
                          <a:cs typeface="Times New Roman Regular" panose="02020503050405090304" charset="0"/>
                        </a:rPr>
                        <a:t>2/5</a:t>
                      </a:r>
                      <a:endParaRPr kumimoji="0" lang="en-US" sz="2000" b="0" i="0" u="none" strike="noStrike" cap="none" normalizeH="0" baseline="0" dirty="0">
                        <a:ln>
                          <a:noFill/>
                        </a:ln>
                        <a:solidFill>
                          <a:schemeClr val="tx1"/>
                        </a:solidFill>
                        <a:effectLst/>
                        <a:latin typeface="Times New Roman Regular" panose="02020503050405090304" charset="0"/>
                        <a:cs typeface="Times New Roman Regular" panose="0202050305040509030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dirty="0">
                          <a:ln>
                            <a:noFill/>
                          </a:ln>
                          <a:solidFill>
                            <a:schemeClr val="tx1"/>
                          </a:solidFill>
                          <a:effectLst/>
                          <a:latin typeface="Times New Roman Regular" panose="02020503050405090304" charset="0"/>
                          <a:cs typeface="Times New Roman Regular" panose="02020503050405090304" charset="0"/>
                        </a:rPr>
                        <a:t>-8/5</a:t>
                      </a:r>
                      <a:endParaRPr kumimoji="0" lang="en-US" sz="2000" b="0" i="0" u="none" strike="noStrike" cap="none" normalizeH="0" baseline="0" dirty="0">
                        <a:ln>
                          <a:noFill/>
                        </a:ln>
                        <a:solidFill>
                          <a:schemeClr val="tx1"/>
                        </a:solidFill>
                        <a:effectLst/>
                        <a:latin typeface="Times New Roman Regular" panose="02020503050405090304" charset="0"/>
                        <a:cs typeface="Times New Roman Regular" panose="0202050305040509030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he-IL" sz="2000" b="1" i="0" u="sng" strike="noStrike" cap="none" normalizeH="0" baseline="0" dirty="0">
                          <a:ln>
                            <a:noFill/>
                          </a:ln>
                          <a:solidFill>
                            <a:srgbClr val="FF0000"/>
                          </a:solidFill>
                          <a:effectLst/>
                          <a:latin typeface="Times New Roman Regular" panose="02020503050405090304" charset="0"/>
                          <a:cs typeface="Times New Roman Regular" panose="02020503050405090304" charset="0"/>
                        </a:rPr>
                        <a:t>6</a:t>
                      </a:r>
                      <a:endParaRPr kumimoji="0" lang="he-IL" sz="2000" b="1" i="0" u="sng" strike="noStrike" cap="none" normalizeH="0" baseline="0" dirty="0">
                        <a:ln>
                          <a:noFill/>
                        </a:ln>
                        <a:solidFill>
                          <a:srgbClr val="FF0000"/>
                        </a:solidFill>
                        <a:effectLst/>
                        <a:latin typeface="Times New Roman Regular" panose="02020503050405090304" charset="0"/>
                        <a:cs typeface="Times New Roman Regular" panose="02020503050405090304" charset="0"/>
                      </a:endParaRPr>
                    </a:p>
                  </a:txBody>
                  <a:tcPr horzOverflow="overflow">
                    <a:lnL w="28575"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cap="flat">
                      <a:noFill/>
                    </a:lnB>
                    <a:lnTlToBr>
                      <a:noFill/>
                    </a:lnTlToBr>
                    <a:lnBlToTr>
                      <a:noFill/>
                    </a:lnBlToTr>
                    <a:noFill/>
                  </a:tcPr>
                </a:tc>
              </a:tr>
            </a:tbl>
          </a:graphicData>
        </a:graphic>
      </p:graphicFrame>
      <p:sp>
        <p:nvSpPr>
          <p:cNvPr id="14458" name="Text Box 122"/>
          <p:cNvSpPr txBox="1">
            <a:spLocks noChangeArrowheads="1"/>
          </p:cNvSpPr>
          <p:nvPr/>
        </p:nvSpPr>
        <p:spPr bwMode="auto">
          <a:xfrm>
            <a:off x="5654676" y="1014095"/>
            <a:ext cx="763351" cy="400110"/>
          </a:xfrm>
          <a:prstGeom prst="rect">
            <a:avLst/>
          </a:prstGeom>
          <a:noFill/>
          <a:ln w="9525">
            <a:noFill/>
            <a:miter lim="800000"/>
          </a:ln>
          <a:effectLst/>
        </p:spPr>
        <p:txBody>
          <a:bodyPr wrap="none">
            <a:spAutoFit/>
          </a:bodyPr>
          <a:lstStyle/>
          <a:p>
            <a:pPr algn="l"/>
            <a:r>
              <a:rPr lang="en-US" sz="2000" b="1" dirty="0">
                <a:solidFill>
                  <a:srgbClr val="008000"/>
                </a:solidFill>
                <a:latin typeface="Times New Roman Regular" panose="02020503050405090304" charset="0"/>
                <a:cs typeface="Times New Roman Regular" panose="02020503050405090304" charset="0"/>
              </a:rPr>
              <a:t>users</a:t>
            </a:r>
            <a:endParaRPr lang="en-US" sz="2000" b="1" dirty="0">
              <a:solidFill>
                <a:srgbClr val="008000"/>
              </a:solidFill>
              <a:latin typeface="Times New Roman Regular" panose="02020503050405090304" charset="0"/>
              <a:cs typeface="Times New Roman Regular" panose="02020503050405090304" charset="0"/>
            </a:endParaRPr>
          </a:p>
        </p:txBody>
      </p:sp>
      <p:sp>
        <p:nvSpPr>
          <p:cNvPr id="14462" name="Text Box 126"/>
          <p:cNvSpPr txBox="1">
            <a:spLocks noChangeArrowheads="1"/>
          </p:cNvSpPr>
          <p:nvPr/>
        </p:nvSpPr>
        <p:spPr bwMode="auto">
          <a:xfrm>
            <a:off x="2415597" y="5632489"/>
            <a:ext cx="3260725" cy="830997"/>
          </a:xfrm>
          <a:prstGeom prst="rect">
            <a:avLst/>
          </a:prstGeom>
          <a:noFill/>
          <a:ln w="9525">
            <a:noFill/>
            <a:miter lim="800000"/>
          </a:ln>
          <a:effectLst/>
        </p:spPr>
        <p:txBody>
          <a:bodyPr wrap="square">
            <a:spAutoFit/>
          </a:bodyPr>
          <a:lstStyle/>
          <a:p>
            <a:pPr>
              <a:spcBef>
                <a:spcPct val="50000"/>
              </a:spcBef>
            </a:pPr>
            <a:r>
              <a:rPr lang="en-US" b="1" dirty="0">
                <a:solidFill>
                  <a:srgbClr val="0000FF"/>
                </a:solidFill>
                <a:latin typeface="Times New Roman Regular" panose="02020503050405090304" charset="0"/>
                <a:cs typeface="Times New Roman Regular" panose="02020503050405090304" charset="0"/>
              </a:rPr>
              <a:t>Neighbor selection:</a:t>
            </a:r>
            <a:br>
              <a:rPr lang="en-US" dirty="0">
                <a:solidFill>
                  <a:srgbClr val="0000FF"/>
                </a:solidFill>
                <a:latin typeface="Times New Roman Regular" panose="02020503050405090304" charset="0"/>
                <a:cs typeface="Times New Roman Regular" panose="02020503050405090304" charset="0"/>
              </a:rPr>
            </a:br>
            <a:r>
              <a:rPr lang="en-US" dirty="0">
                <a:latin typeface="Times New Roman Regular" panose="02020503050405090304" charset="0"/>
                <a:cs typeface="Times New Roman Regular" panose="02020503050405090304" charset="0"/>
              </a:rPr>
              <a:t>Identify movies similar to </a:t>
            </a:r>
            <a:br>
              <a:rPr lang="en-US" dirty="0">
                <a:latin typeface="Times New Roman Regular" panose="02020503050405090304" charset="0"/>
                <a:cs typeface="Times New Roman Regular" panose="02020503050405090304" charset="0"/>
              </a:rPr>
            </a:br>
            <a:r>
              <a:rPr lang="en-US" dirty="0">
                <a:latin typeface="Times New Roman Regular" panose="02020503050405090304" charset="0"/>
                <a:cs typeface="Times New Roman Regular" panose="02020503050405090304" charset="0"/>
              </a:rPr>
              <a:t>movie </a:t>
            </a:r>
            <a:r>
              <a:rPr lang="en-US" b="1" dirty="0">
                <a:latin typeface="Times New Roman Regular" panose="02020503050405090304" charset="0"/>
                <a:cs typeface="Times New Roman Regular" panose="02020503050405090304" charset="0"/>
              </a:rPr>
              <a:t>1</a:t>
            </a:r>
            <a:r>
              <a:rPr lang="en-US" dirty="0">
                <a:latin typeface="Times New Roman Regular" panose="02020503050405090304" charset="0"/>
                <a:cs typeface="Times New Roman Regular" panose="02020503050405090304" charset="0"/>
              </a:rPr>
              <a:t>, </a:t>
            </a:r>
            <a:r>
              <a:rPr lang="en-US" b="1" dirty="0">
                <a:latin typeface="Times New Roman Regular" panose="02020503050405090304" charset="0"/>
                <a:cs typeface="Times New Roman Regular" panose="02020503050405090304" charset="0"/>
              </a:rPr>
              <a:t>rated by user 5</a:t>
            </a:r>
            <a:endParaRPr lang="en-US" b="1" dirty="0">
              <a:latin typeface="Times New Roman Regular" panose="02020503050405090304" charset="0"/>
              <a:cs typeface="Times New Roman Regular" panose="02020503050405090304" charset="0"/>
            </a:endParaRPr>
          </a:p>
        </p:txBody>
      </p:sp>
      <p:sp>
        <p:nvSpPr>
          <p:cNvPr id="12" name="Text Box 384"/>
          <p:cNvSpPr txBox="1">
            <a:spLocks noChangeArrowheads="1"/>
          </p:cNvSpPr>
          <p:nvPr/>
        </p:nvSpPr>
        <p:spPr bwMode="auto">
          <a:xfrm rot="16200000">
            <a:off x="1536983" y="3428972"/>
            <a:ext cx="938077" cy="400110"/>
          </a:xfrm>
          <a:prstGeom prst="rect">
            <a:avLst/>
          </a:prstGeom>
          <a:noFill/>
          <a:ln w="9525">
            <a:noFill/>
            <a:miter lim="800000"/>
          </a:ln>
          <a:effectLst/>
        </p:spPr>
        <p:txBody>
          <a:bodyPr wrap="none">
            <a:spAutoFit/>
          </a:bodyPr>
          <a:lstStyle/>
          <a:p>
            <a:pPr algn="l"/>
            <a:r>
              <a:rPr lang="en-US" sz="2000" b="1" dirty="0">
                <a:solidFill>
                  <a:srgbClr val="008000"/>
                </a:solidFill>
                <a:latin typeface="Times New Roman Regular" panose="02020503050405090304" charset="0"/>
                <a:cs typeface="Times New Roman Regular" panose="02020503050405090304" charset="0"/>
              </a:rPr>
              <a:t>movies</a:t>
            </a:r>
            <a:endParaRPr lang="en-US" sz="2000" b="1" dirty="0">
              <a:solidFill>
                <a:srgbClr val="008000"/>
              </a:solidFill>
              <a:latin typeface="Times New Roman Regular" panose="02020503050405090304" charset="0"/>
              <a:cs typeface="Times New Roman Regular" panose="02020503050405090304" charset="0"/>
            </a:endParaRPr>
          </a:p>
        </p:txBody>
      </p:sp>
      <p:sp>
        <p:nvSpPr>
          <p:cNvPr id="2" name="TextBox 1"/>
          <p:cNvSpPr txBox="1"/>
          <p:nvPr/>
        </p:nvSpPr>
        <p:spPr>
          <a:xfrm>
            <a:off x="9597082" y="2031502"/>
            <a:ext cx="898525" cy="3600986"/>
          </a:xfrm>
          <a:prstGeom prst="rect">
            <a:avLst/>
          </a:prstGeom>
          <a:noFill/>
        </p:spPr>
        <p:txBody>
          <a:bodyPr wrap="square" rtlCol="0">
            <a:spAutoFit/>
          </a:bodyPr>
          <a:lstStyle/>
          <a:p>
            <a:pPr algn="r"/>
            <a:r>
              <a:rPr lang="en-US" sz="2000" b="1" dirty="0">
                <a:solidFill>
                  <a:srgbClr val="008000"/>
                </a:solidFill>
                <a:latin typeface="Times New Roman Regular" panose="02020503050405090304" charset="0"/>
                <a:cs typeface="Times New Roman Regular" panose="02020503050405090304" charset="0"/>
              </a:rPr>
              <a:t>1.00</a:t>
            </a:r>
            <a:endParaRPr lang="en-US" sz="2000" b="1" dirty="0">
              <a:solidFill>
                <a:srgbClr val="008000"/>
              </a:solidFill>
              <a:latin typeface="Times New Roman Regular" panose="02020503050405090304" charset="0"/>
              <a:cs typeface="Times New Roman Regular" panose="02020503050405090304" charset="0"/>
            </a:endParaRPr>
          </a:p>
          <a:p>
            <a:pPr algn="r"/>
            <a:endParaRPr lang="en-US" sz="2000" b="1" dirty="0">
              <a:solidFill>
                <a:srgbClr val="008000"/>
              </a:solidFill>
              <a:latin typeface="Times New Roman Regular" panose="02020503050405090304" charset="0"/>
              <a:cs typeface="Times New Roman Regular" panose="02020503050405090304" charset="0"/>
            </a:endParaRPr>
          </a:p>
          <a:p>
            <a:pPr algn="r"/>
            <a:r>
              <a:rPr lang="en-US" sz="2000" b="1" dirty="0">
                <a:solidFill>
                  <a:srgbClr val="008000"/>
                </a:solidFill>
                <a:latin typeface="Times New Roman Regular" panose="02020503050405090304" charset="0"/>
                <a:cs typeface="Times New Roman Regular" panose="02020503050405090304" charset="0"/>
              </a:rPr>
              <a:t>..</a:t>
            </a:r>
            <a:endParaRPr lang="en-US" sz="2000" b="1" dirty="0">
              <a:solidFill>
                <a:srgbClr val="008000"/>
              </a:solidFill>
              <a:latin typeface="Times New Roman Regular" panose="02020503050405090304" charset="0"/>
              <a:cs typeface="Times New Roman Regular" panose="02020503050405090304" charset="0"/>
            </a:endParaRPr>
          </a:p>
          <a:p>
            <a:pPr algn="r"/>
            <a:endParaRPr lang="en-US" sz="2000" b="1" dirty="0">
              <a:solidFill>
                <a:srgbClr val="008000"/>
              </a:solidFill>
              <a:latin typeface="Times New Roman Regular" panose="02020503050405090304" charset="0"/>
              <a:cs typeface="Times New Roman Regular" panose="02020503050405090304" charset="0"/>
            </a:endParaRPr>
          </a:p>
          <a:p>
            <a:pPr algn="r"/>
            <a:r>
              <a:rPr lang="en-US" sz="2000" b="1" u="sng" dirty="0">
                <a:solidFill>
                  <a:srgbClr val="008000"/>
                </a:solidFill>
                <a:latin typeface="Times New Roman Regular" panose="02020503050405090304" charset="0"/>
                <a:cs typeface="Times New Roman Regular" panose="02020503050405090304" charset="0"/>
              </a:rPr>
              <a:t>?</a:t>
            </a:r>
            <a:endParaRPr lang="en-US" sz="2000" b="1" u="sng" dirty="0">
              <a:solidFill>
                <a:srgbClr val="008000"/>
              </a:solidFill>
              <a:latin typeface="Times New Roman Regular" panose="02020503050405090304" charset="0"/>
              <a:cs typeface="Times New Roman Regular" panose="02020503050405090304" charset="0"/>
            </a:endParaRPr>
          </a:p>
          <a:p>
            <a:pPr algn="r"/>
            <a:endParaRPr lang="en-US" sz="2000" b="1" dirty="0">
              <a:solidFill>
                <a:srgbClr val="008000"/>
              </a:solidFill>
              <a:latin typeface="Times New Roman Regular" panose="02020503050405090304" charset="0"/>
              <a:cs typeface="Times New Roman Regular" panose="02020503050405090304" charset="0"/>
            </a:endParaRPr>
          </a:p>
          <a:p>
            <a:pPr algn="r"/>
            <a:r>
              <a:rPr lang="en-US" sz="2000" b="1" dirty="0">
                <a:solidFill>
                  <a:srgbClr val="008000"/>
                </a:solidFill>
                <a:latin typeface="Times New Roman Regular" panose="02020503050405090304" charset="0"/>
                <a:cs typeface="Times New Roman Regular" panose="02020503050405090304" charset="0"/>
              </a:rPr>
              <a:t>..</a:t>
            </a:r>
            <a:endParaRPr lang="en-US" sz="2000" b="1" dirty="0">
              <a:solidFill>
                <a:srgbClr val="008000"/>
              </a:solidFill>
              <a:latin typeface="Times New Roman Regular" panose="02020503050405090304" charset="0"/>
              <a:cs typeface="Times New Roman Regular" panose="02020503050405090304" charset="0"/>
            </a:endParaRPr>
          </a:p>
          <a:p>
            <a:pPr algn="r"/>
            <a:endParaRPr lang="en-US" sz="2000" b="1" dirty="0">
              <a:solidFill>
                <a:srgbClr val="008000"/>
              </a:solidFill>
              <a:latin typeface="Times New Roman Regular" panose="02020503050405090304" charset="0"/>
              <a:cs typeface="Times New Roman Regular" panose="02020503050405090304" charset="0"/>
            </a:endParaRPr>
          </a:p>
          <a:p>
            <a:pPr algn="r"/>
            <a:r>
              <a:rPr lang="en-US" sz="2000" b="1" dirty="0">
                <a:solidFill>
                  <a:srgbClr val="008000"/>
                </a:solidFill>
                <a:latin typeface="Times New Roman Regular" panose="02020503050405090304" charset="0"/>
                <a:cs typeface="Times New Roman Regular" panose="02020503050405090304" charset="0"/>
              </a:rPr>
              <a:t>..</a:t>
            </a:r>
            <a:endParaRPr lang="en-US" sz="2000" b="1" dirty="0">
              <a:solidFill>
                <a:srgbClr val="008000"/>
              </a:solidFill>
              <a:latin typeface="Times New Roman Regular" panose="02020503050405090304" charset="0"/>
              <a:cs typeface="Times New Roman Regular" panose="02020503050405090304" charset="0"/>
            </a:endParaRPr>
          </a:p>
          <a:p>
            <a:pPr algn="r"/>
            <a:endParaRPr lang="en-US" sz="2000" b="1" dirty="0">
              <a:solidFill>
                <a:srgbClr val="008000"/>
              </a:solidFill>
              <a:latin typeface="Times New Roman Regular" panose="02020503050405090304" charset="0"/>
              <a:cs typeface="Times New Roman Regular" panose="02020503050405090304" charset="0"/>
            </a:endParaRPr>
          </a:p>
          <a:p>
            <a:pPr algn="r"/>
            <a:r>
              <a:rPr lang="en-US" sz="2000" b="1" u="sng" dirty="0">
                <a:solidFill>
                  <a:srgbClr val="008000"/>
                </a:solidFill>
                <a:latin typeface="Times New Roman Regular" panose="02020503050405090304" charset="0"/>
                <a:cs typeface="Times New Roman Regular" panose="02020503050405090304" charset="0"/>
              </a:rPr>
              <a:t>?</a:t>
            </a:r>
            <a:endParaRPr lang="en-US" sz="2000" b="1" u="sng" dirty="0">
              <a:solidFill>
                <a:srgbClr val="008000"/>
              </a:solidFill>
              <a:latin typeface="Times New Roman Regular" panose="02020503050405090304" charset="0"/>
              <a:cs typeface="Times New Roman Regular" panose="02020503050405090304" charset="0"/>
            </a:endParaRPr>
          </a:p>
        </p:txBody>
      </p:sp>
      <p:sp>
        <p:nvSpPr>
          <p:cNvPr id="5" name="Rectangle 4"/>
          <p:cNvSpPr/>
          <p:nvPr/>
        </p:nvSpPr>
        <p:spPr>
          <a:xfrm>
            <a:off x="9706495" y="1512433"/>
            <a:ext cx="1122423" cy="400110"/>
          </a:xfrm>
          <a:prstGeom prst="rect">
            <a:avLst/>
          </a:prstGeom>
        </p:spPr>
        <p:txBody>
          <a:bodyPr wrap="none">
            <a:spAutoFit/>
          </a:bodyPr>
          <a:lstStyle/>
          <a:p>
            <a:pPr algn="r"/>
            <a:r>
              <a:rPr lang="en-US" sz="2000" b="1" dirty="0" err="1">
                <a:solidFill>
                  <a:srgbClr val="008000"/>
                </a:solidFill>
                <a:latin typeface="Times New Roman Regular" panose="02020503050405090304" charset="0"/>
                <a:cs typeface="Times New Roman Regular" panose="02020503050405090304" charset="0"/>
              </a:rPr>
              <a:t>sim</a:t>
            </a:r>
            <a:r>
              <a:rPr lang="en-US" sz="2000" b="1" dirty="0">
                <a:solidFill>
                  <a:srgbClr val="008000"/>
                </a:solidFill>
                <a:latin typeface="Times New Roman Regular" panose="02020503050405090304" charset="0"/>
                <a:cs typeface="Times New Roman Regular" panose="02020503050405090304" charset="0"/>
              </a:rPr>
              <a:t>(1,m)</a:t>
            </a:r>
            <a:endParaRPr lang="en-US" sz="2000" b="1" dirty="0">
              <a:solidFill>
                <a:srgbClr val="008000"/>
              </a:solidFill>
              <a:latin typeface="Times New Roman Regular" panose="02020503050405090304" charset="0"/>
              <a:cs typeface="Times New Roman Regular" panose="02020503050405090304" charset="0"/>
            </a:endParaRPr>
          </a:p>
        </p:txBody>
      </p:sp>
      <p:sp>
        <p:nvSpPr>
          <p:cNvPr id="14" name="TextBox 13"/>
          <p:cNvSpPr txBox="1"/>
          <p:nvPr/>
        </p:nvSpPr>
        <p:spPr>
          <a:xfrm>
            <a:off x="5744956" y="5632489"/>
            <a:ext cx="6294644" cy="923330"/>
          </a:xfrm>
          <a:prstGeom prst="rect">
            <a:avLst/>
          </a:prstGeom>
          <a:noFill/>
        </p:spPr>
        <p:txBody>
          <a:bodyPr wrap="square" rtlCol="0">
            <a:spAutoFit/>
          </a:bodyPr>
          <a:lstStyle/>
          <a:p>
            <a:r>
              <a:rPr lang="en-US" sz="1800" b="1" dirty="0">
                <a:solidFill>
                  <a:srgbClr val="008000"/>
                </a:solidFill>
                <a:latin typeface="Times New Roman Regular" panose="02020503050405090304" charset="0"/>
                <a:cs typeface="Times New Roman Regular" panose="02020503050405090304" charset="0"/>
              </a:rPr>
              <a:t>Here we use mean centered item-overlap cosine as similarity:</a:t>
            </a:r>
            <a:endParaRPr lang="en-US" sz="1800" b="1" dirty="0">
              <a:solidFill>
                <a:srgbClr val="008000"/>
              </a:solidFill>
              <a:latin typeface="Times New Roman Regular" panose="02020503050405090304" charset="0"/>
              <a:cs typeface="Times New Roman Regular" panose="02020503050405090304" charset="0"/>
            </a:endParaRPr>
          </a:p>
          <a:p>
            <a:r>
              <a:rPr lang="en-US" sz="1800" b="1" dirty="0">
                <a:solidFill>
                  <a:srgbClr val="008000"/>
                </a:solidFill>
                <a:latin typeface="Times New Roman Regular" panose="02020503050405090304" charset="0"/>
                <a:cs typeface="Times New Roman Regular" panose="02020503050405090304" charset="0"/>
              </a:rPr>
              <a:t>1)</a:t>
            </a:r>
            <a:r>
              <a:rPr lang="en-US" sz="1800" dirty="0">
                <a:solidFill>
                  <a:srgbClr val="008000"/>
                </a:solidFill>
                <a:latin typeface="Times New Roman Regular" panose="02020503050405090304" charset="0"/>
                <a:cs typeface="Times New Roman Regular" panose="02020503050405090304" charset="0"/>
              </a:rPr>
              <a:t> Subtract mean rating </a:t>
            </a:r>
            <a:r>
              <a:rPr lang="en-US" sz="1800" b="1" i="1" dirty="0">
                <a:solidFill>
                  <a:srgbClr val="008000"/>
                </a:solidFill>
                <a:latin typeface="Times New Roman Regular" panose="02020503050405090304" charset="0"/>
                <a:cs typeface="Times New Roman Regular" panose="02020503050405090304" charset="0"/>
              </a:rPr>
              <a:t>m</a:t>
            </a:r>
            <a:r>
              <a:rPr lang="en-US" sz="1800" b="1" i="1" baseline="-25000" dirty="0">
                <a:solidFill>
                  <a:srgbClr val="008000"/>
                </a:solidFill>
                <a:latin typeface="Times New Roman Regular" panose="02020503050405090304" charset="0"/>
                <a:cs typeface="Times New Roman Regular" panose="02020503050405090304" charset="0"/>
              </a:rPr>
              <a:t>i</a:t>
            </a:r>
            <a:r>
              <a:rPr lang="en-US" sz="1800" dirty="0">
                <a:solidFill>
                  <a:srgbClr val="008000"/>
                </a:solidFill>
                <a:latin typeface="Times New Roman Regular" panose="02020503050405090304" charset="0"/>
                <a:cs typeface="Times New Roman Regular" panose="02020503050405090304" charset="0"/>
              </a:rPr>
              <a:t> from each movie </a:t>
            </a:r>
            <a:r>
              <a:rPr lang="en-US" sz="1800" b="1" i="1" dirty="0" err="1">
                <a:solidFill>
                  <a:srgbClr val="008000"/>
                </a:solidFill>
                <a:latin typeface="Times New Roman Regular" panose="02020503050405090304" charset="0"/>
                <a:cs typeface="Times New Roman Regular" panose="02020503050405090304" charset="0"/>
              </a:rPr>
              <a:t>i</a:t>
            </a:r>
            <a:br>
              <a:rPr lang="en-US" sz="1800" b="1" i="1" dirty="0">
                <a:solidFill>
                  <a:srgbClr val="008000"/>
                </a:solidFill>
                <a:latin typeface="Times New Roman Regular" panose="02020503050405090304" charset="0"/>
                <a:cs typeface="Times New Roman Regular" panose="02020503050405090304" charset="0"/>
              </a:rPr>
            </a:br>
            <a:r>
              <a:rPr lang="en-US" sz="1800" b="1" dirty="0">
                <a:solidFill>
                  <a:srgbClr val="008000"/>
                </a:solidFill>
                <a:latin typeface="Times New Roman Regular" panose="02020503050405090304" charset="0"/>
                <a:cs typeface="Times New Roman Regular" panose="02020503050405090304" charset="0"/>
              </a:rPr>
              <a:t>2)</a:t>
            </a:r>
            <a:r>
              <a:rPr lang="en-US" sz="1800" dirty="0">
                <a:solidFill>
                  <a:srgbClr val="008000"/>
                </a:solidFill>
                <a:latin typeface="Times New Roman Regular" panose="02020503050405090304" charset="0"/>
                <a:cs typeface="Times New Roman Regular" panose="02020503050405090304" charset="0"/>
              </a:rPr>
              <a:t> Compute (item-overlapping) cosine similarities between rows</a:t>
            </a:r>
            <a:endParaRPr lang="en-US" sz="1800" dirty="0">
              <a:solidFill>
                <a:srgbClr val="008000"/>
              </a:solidFill>
              <a:latin typeface="Times New Roman Regular" panose="02020503050405090304" charset="0"/>
              <a:cs typeface="Times New Roman Regular" panose="02020503050405090304" charset="0"/>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Compute Cosine Similarity:</a:t>
            </a:r>
            <a:endParaRPr lang="en-US" dirty="0"/>
          </a:p>
        </p:txBody>
      </p:sp>
      <p:sp>
        <p:nvSpPr>
          <p:cNvPr id="3" name="Content Placeholder 2"/>
          <p:cNvSpPr>
            <a:spLocks noGrp="1"/>
          </p:cNvSpPr>
          <p:nvPr>
            <p:ph idx="1"/>
          </p:nvPr>
        </p:nvSpPr>
        <p:spPr>
          <a:xfrm>
            <a:off x="1067012" y="1524000"/>
            <a:ext cx="9601199" cy="4038600"/>
          </a:xfrm>
        </p:spPr>
        <p:txBody>
          <a:bodyPr>
            <a:normAutofit/>
          </a:bodyPr>
          <a:lstStyle/>
          <a:p>
            <a:r>
              <a:rPr lang="en-US" sz="2800" dirty="0"/>
              <a:t>For rows 1 and 3, they both have values for users 1, 9 and 11.</a:t>
            </a:r>
            <a:endParaRPr lang="en-US" sz="2800" dirty="0"/>
          </a:p>
          <a:p>
            <a:endParaRPr lang="en-US" sz="2800" dirty="0"/>
          </a:p>
          <a:p>
            <a:br>
              <a:rPr lang="en-US" sz="2800" dirty="0"/>
            </a:br>
            <a:endParaRPr lang="en-US" sz="2800" dirty="0"/>
          </a:p>
          <a:p>
            <a:r>
              <a:rPr lang="en-US" sz="2800" dirty="0"/>
              <a:t>For rows 1 and 6, they both have values for users 1, 3 and 11.</a:t>
            </a:r>
            <a:endParaRPr lang="en-US" sz="2800" dirty="0"/>
          </a:p>
          <a:p>
            <a:endParaRPr lang="en-US" sz="2800" dirty="0"/>
          </a:p>
        </p:txBody>
      </p:sp>
      <p:pic>
        <p:nvPicPr>
          <p:cNvPr id="5" name="Picture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905138" y="2133386"/>
            <a:ext cx="7371520" cy="778565"/>
          </a:xfrm>
          <a:prstGeom prst="rect">
            <a:avLst/>
          </a:prstGeom>
        </p:spPr>
      </p:pic>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1199" y="4343400"/>
            <a:ext cx="8166652" cy="762000"/>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1981200" y="0"/>
            <a:ext cx="8229600" cy="1143000"/>
          </a:xfrm>
        </p:spPr>
        <p:txBody>
          <a:bodyPr/>
          <a:lstStyle/>
          <a:p>
            <a:r>
              <a:rPr lang="en-US" dirty="0">
                <a:latin typeface="Times New Roman Regular" panose="02020503050405090304" charset="0"/>
                <a:cs typeface="Times New Roman Regular" panose="02020503050405090304" charset="0"/>
              </a:rPr>
              <a:t>Item-Item CF (|N|=2)</a:t>
            </a:r>
            <a:endParaRPr lang="en-US" dirty="0">
              <a:latin typeface="Times New Roman Regular" panose="02020503050405090304" charset="0"/>
              <a:cs typeface="Times New Roman Regular" panose="02020503050405090304" charset="0"/>
            </a:endParaRPr>
          </a:p>
        </p:txBody>
      </p:sp>
      <p:sp>
        <p:nvSpPr>
          <p:cNvPr id="9" name="Date Placeholder 8"/>
          <p:cNvSpPr>
            <a:spLocks noGrp="1"/>
          </p:cNvSpPr>
          <p:nvPr>
            <p:ph type="dt" sz="half" idx="10"/>
          </p:nvPr>
        </p:nvSpPr>
        <p:spPr>
          <a:xfrm>
            <a:off x="609600" y="6067426"/>
            <a:ext cx="2844800" cy="365125"/>
          </a:xfrm>
        </p:spPr>
        <p:txBody>
          <a:bodyPr/>
          <a:lstStyle/>
          <a:p>
            <a:fld id="{496B1985-0871-47ED-9B80-FEE8D4027047}" type="datetime1">
              <a:rPr lang="en-US" smtClean="0">
                <a:latin typeface="Times New Roman Regular" panose="02020503050405090304" charset="0"/>
                <a:cs typeface="Times New Roman Regular" panose="02020503050405090304" charset="0"/>
              </a:rPr>
            </a:fld>
            <a:endParaRPr lang="en-US" smtClean="0">
              <a:latin typeface="Times New Roman Regular" panose="02020503050405090304" charset="0"/>
              <a:cs typeface="Times New Roman Regular" panose="02020503050405090304" charset="0"/>
            </a:endParaRPr>
          </a:p>
        </p:txBody>
      </p:sp>
      <p:sp>
        <p:nvSpPr>
          <p:cNvPr id="10" name="Slide Number Placeholder 9"/>
          <p:cNvSpPr>
            <a:spLocks noGrp="1"/>
          </p:cNvSpPr>
          <p:nvPr>
            <p:ph type="sldNum" sz="quarter" idx="12"/>
          </p:nvPr>
        </p:nvSpPr>
        <p:spPr>
          <a:xfrm>
            <a:off x="8737600" y="6067426"/>
            <a:ext cx="2844800" cy="365125"/>
          </a:xfrm>
        </p:spPr>
        <p:txBody>
          <a:bodyPr/>
          <a:lstStyle/>
          <a:p>
            <a:fld id="{19B12225-5612-419B-A8D5-4B8EEE4C217E}" type="slidenum">
              <a:rPr lang="en-US" smtClean="0">
                <a:latin typeface="Times New Roman Regular" panose="02020503050405090304" charset="0"/>
                <a:cs typeface="Times New Roman Regular" panose="02020503050405090304" charset="0"/>
              </a:rPr>
            </a:fld>
            <a:endParaRPr lang="en-US" smtClean="0">
              <a:latin typeface="Times New Roman Regular" panose="02020503050405090304" charset="0"/>
              <a:cs typeface="Times New Roman Regular" panose="02020503050405090304" charset="0"/>
            </a:endParaRPr>
          </a:p>
        </p:txBody>
      </p:sp>
      <p:graphicFrame>
        <p:nvGraphicFramePr>
          <p:cNvPr id="15363" name="Group 3"/>
          <p:cNvGraphicFramePr>
            <a:graphicFrameLocks noGrp="1"/>
          </p:cNvGraphicFramePr>
          <p:nvPr/>
        </p:nvGraphicFramePr>
        <p:xfrm>
          <a:off x="2682875" y="1319213"/>
          <a:ext cx="6604000" cy="4056066"/>
        </p:xfrm>
        <a:graphic>
          <a:graphicData uri="http://schemas.openxmlformats.org/drawingml/2006/table">
            <a:tbl>
              <a:tblPr/>
              <a:tblGrid>
                <a:gridCol w="508000"/>
                <a:gridCol w="508000"/>
                <a:gridCol w="508000"/>
                <a:gridCol w="508000"/>
                <a:gridCol w="508000"/>
                <a:gridCol w="508000"/>
                <a:gridCol w="508000"/>
                <a:gridCol w="508000"/>
                <a:gridCol w="508000"/>
                <a:gridCol w="508000"/>
                <a:gridCol w="508000"/>
                <a:gridCol w="508000"/>
                <a:gridCol w="508000"/>
              </a:tblGrid>
              <a:tr h="579438">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dirty="0">
                          <a:ln>
                            <a:noFill/>
                          </a:ln>
                          <a:solidFill>
                            <a:schemeClr val="tx1"/>
                          </a:solidFill>
                          <a:effectLst/>
                          <a:latin typeface="Times New Roman Regular" panose="02020503050405090304" charset="0"/>
                          <a:cs typeface="Times New Roman Regular" panose="02020503050405090304" charset="0"/>
                        </a:rPr>
                        <a:t>12</a:t>
                      </a:r>
                      <a:endParaRPr kumimoji="0" lang="en-US" sz="2000" b="0" i="0" u="none" strike="noStrike" cap="none" normalizeH="0" baseline="0" dirty="0">
                        <a:ln>
                          <a:noFill/>
                        </a:ln>
                        <a:solidFill>
                          <a:schemeClr val="tx1"/>
                        </a:solidFill>
                        <a:effectLst/>
                        <a:latin typeface="Times New Roman Regular" panose="02020503050405090304" charset="0"/>
                        <a:cs typeface="Times New Roman Regular" panose="02020503050405090304" charset="0"/>
                      </a:endParaRPr>
                    </a:p>
                  </a:txBody>
                  <a:tcPr horzOverflow="overflow">
                    <a:lnL cap="flat">
                      <a:noFill/>
                    </a:lnL>
                    <a:lnR w="12700" cap="flat" cmpd="sng" algn="ctr">
                      <a:solidFill>
                        <a:schemeClr val="tx1"/>
                      </a:solidFill>
                      <a:prstDash val="solid"/>
                      <a:round/>
                      <a:headEnd type="none" w="med" len="med"/>
                      <a:tailEnd type="none" w="med" len="med"/>
                    </a:lnR>
                    <a:lnT cap="fla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rPr>
                        <a:t>11</a:t>
                      </a:r>
                      <a:endPar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cap="fla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rPr>
                        <a:t>10</a:t>
                      </a:r>
                      <a:endPar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cap="fla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rPr>
                        <a:t>9</a:t>
                      </a:r>
                      <a:endPar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cap="fla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rPr>
                        <a:t>8</a:t>
                      </a:r>
                      <a:endPar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cap="fla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rPr>
                        <a:t>7</a:t>
                      </a:r>
                      <a:endPar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cap="fla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rPr>
                        <a:t>6</a:t>
                      </a:r>
                      <a:endPar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cap="fla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rPr>
                        <a:t>5</a:t>
                      </a:r>
                      <a:endPar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cap="fla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rPr>
                        <a:t>4</a:t>
                      </a:r>
                      <a:endPar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cap="fla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rPr>
                        <a:t>3</a:t>
                      </a:r>
                      <a:endPar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cap="fla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rPr>
                        <a:t>2</a:t>
                      </a:r>
                      <a:endPar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cap="fla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rPr>
                        <a:t>1</a:t>
                      </a:r>
                      <a:endPar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cap="fla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endParaRPr>
                    </a:p>
                  </a:txBody>
                  <a:tcPr horzOverflow="overflow">
                    <a:lnL w="12700" cap="flat" cmpd="sng" algn="ctr">
                      <a:solidFill>
                        <a:schemeClr val="tx1"/>
                      </a:solidFill>
                      <a:prstDash val="solid"/>
                      <a:round/>
                      <a:headEnd type="none" w="med" len="med"/>
                      <a:tailEnd type="none" w="med" len="med"/>
                    </a:lnL>
                    <a:lnR cap="flat">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r>
              <a:tr h="579438">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rPr>
                        <a:t>4</a:t>
                      </a:r>
                      <a:endPar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rPr>
                        <a:t>5</a:t>
                      </a:r>
                      <a:endPar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rPr>
                        <a:t>5</a:t>
                      </a:r>
                      <a:endPar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he-IL" sz="2000" b="0" i="0" u="none" strike="noStrike" cap="none" normalizeH="0" baseline="0">
                          <a:ln>
                            <a:noFill/>
                          </a:ln>
                          <a:solidFill>
                            <a:schemeClr val="bg1"/>
                          </a:solidFill>
                          <a:effectLst/>
                          <a:latin typeface="Times New Roman Regular" panose="02020503050405090304" charset="0"/>
                          <a:cs typeface="Times New Roman Regular" panose="02020503050405090304" charset="0"/>
                        </a:rPr>
                        <a:t>? </a:t>
                      </a:r>
                      <a:endParaRPr kumimoji="0" lang="he-IL" sz="2000" b="0" i="0" u="none" strike="noStrike" cap="none" normalizeH="0" baseline="0">
                        <a:ln>
                          <a:noFill/>
                        </a:ln>
                        <a:solidFill>
                          <a:schemeClr val="bg1"/>
                        </a:solidFill>
                        <a:effectLst/>
                        <a:latin typeface="Times New Roman Regular" panose="02020503050405090304" charset="0"/>
                        <a:cs typeface="Times New Roman Regular" panose="0202050305040509030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0000"/>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rPr>
                        <a:t>3</a:t>
                      </a:r>
                      <a:endPar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dirty="0">
                          <a:ln>
                            <a:noFill/>
                          </a:ln>
                          <a:solidFill>
                            <a:schemeClr val="tx1"/>
                          </a:solidFill>
                          <a:effectLst/>
                          <a:latin typeface="Times New Roman Regular" panose="02020503050405090304" charset="0"/>
                          <a:cs typeface="Times New Roman Regular" panose="02020503050405090304" charset="0"/>
                        </a:rPr>
                        <a:t>1</a:t>
                      </a:r>
                      <a:endParaRPr kumimoji="0" lang="en-US" sz="2000" b="0" i="0" u="none" strike="noStrike" cap="none" normalizeH="0" baseline="0" dirty="0">
                        <a:ln>
                          <a:noFill/>
                        </a:ln>
                        <a:solidFill>
                          <a:schemeClr val="tx1"/>
                        </a:solidFill>
                        <a:effectLst/>
                        <a:latin typeface="Times New Roman Regular" panose="02020503050405090304" charset="0"/>
                        <a:cs typeface="Times New Roman Regular" panose="0202050305040509030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rPr>
                        <a:t>1</a:t>
                      </a:r>
                      <a:endPar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endParaRPr>
                    </a:p>
                  </a:txBody>
                  <a:tcPr horzOverflow="overflow">
                    <a:lnL w="28575"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79438">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rPr>
                        <a:t>3</a:t>
                      </a:r>
                      <a:endPar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rPr>
                        <a:t>1</a:t>
                      </a:r>
                      <a:endPar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rPr>
                        <a:t>2</a:t>
                      </a:r>
                      <a:endPar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rPr>
                        <a:t>4</a:t>
                      </a:r>
                      <a:endPar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he-IL"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rPr>
                        <a:t>4</a:t>
                      </a:r>
                      <a:endParaRPr kumimoji="0" lang="he-IL"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rPr>
                        <a:t>5</a:t>
                      </a:r>
                      <a:endPar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en-US" sz="2000" b="0" i="0" u="none" strike="noStrike" cap="none" normalizeH="0" baseline="0" dirty="0">
                        <a:ln>
                          <a:noFill/>
                        </a:ln>
                        <a:solidFill>
                          <a:schemeClr val="tx1"/>
                        </a:solidFill>
                        <a:effectLst/>
                        <a:latin typeface="Times New Roman Regular" panose="02020503050405090304" charset="0"/>
                        <a:cs typeface="Times New Roman Regular" panose="0202050305040509030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rPr>
                        <a:t>2</a:t>
                      </a:r>
                      <a:endPar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endParaRPr>
                    </a:p>
                  </a:txBody>
                  <a:tcPr horzOverflow="overflow">
                    <a:lnL w="28575"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79438">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rPr>
                        <a:t>5</a:t>
                      </a:r>
                      <a:endPar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rPr>
                        <a:t>3</a:t>
                      </a:r>
                      <a:endPar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rPr>
                        <a:t>4</a:t>
                      </a:r>
                      <a:endPar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rPr>
                        <a:t>3</a:t>
                      </a:r>
                      <a:endPar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a:ln>
                            <a:noFill/>
                          </a:ln>
                          <a:solidFill>
                            <a:schemeClr val="bg1"/>
                          </a:solidFill>
                          <a:effectLst/>
                          <a:latin typeface="Times New Roman Regular" panose="02020503050405090304" charset="0"/>
                          <a:cs typeface="Times New Roman Regular" panose="02020503050405090304" charset="0"/>
                        </a:rPr>
                        <a:t>2</a:t>
                      </a:r>
                      <a:endParaRPr kumimoji="0" lang="en-US" sz="2000" b="0" i="0" u="none" strike="noStrike" cap="none" normalizeH="0" baseline="0">
                        <a:ln>
                          <a:noFill/>
                        </a:ln>
                        <a:solidFill>
                          <a:schemeClr val="bg1"/>
                        </a:solidFill>
                        <a:effectLst/>
                        <a:latin typeface="Times New Roman Regular" panose="02020503050405090304" charset="0"/>
                        <a:cs typeface="Times New Roman Regular" panose="0202050305040509030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0000"/>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rPr>
                        <a:t>1</a:t>
                      </a:r>
                      <a:endPar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rPr>
                        <a:t>4</a:t>
                      </a:r>
                      <a:endPar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dirty="0">
                          <a:ln>
                            <a:noFill/>
                          </a:ln>
                          <a:solidFill>
                            <a:schemeClr val="tx1"/>
                          </a:solidFill>
                          <a:effectLst/>
                          <a:latin typeface="Times New Roman Regular" panose="02020503050405090304" charset="0"/>
                          <a:cs typeface="Times New Roman Regular" panose="02020503050405090304" charset="0"/>
                        </a:rPr>
                        <a:t>2</a:t>
                      </a:r>
                      <a:endParaRPr kumimoji="0" lang="en-US" sz="2000" b="0" i="0" u="none" strike="noStrike" cap="none" normalizeH="0" baseline="0" dirty="0">
                        <a:ln>
                          <a:noFill/>
                        </a:ln>
                        <a:solidFill>
                          <a:schemeClr val="tx1"/>
                        </a:solidFill>
                        <a:effectLst/>
                        <a:latin typeface="Times New Roman Regular" panose="02020503050405090304" charset="0"/>
                        <a:cs typeface="Times New Roman Regular" panose="0202050305040509030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1" i="0" u="sng" strike="noStrike" cap="none" normalizeH="0" baseline="0">
                          <a:ln>
                            <a:noFill/>
                          </a:ln>
                          <a:solidFill>
                            <a:srgbClr val="FF0000"/>
                          </a:solidFill>
                          <a:effectLst/>
                          <a:latin typeface="Times New Roman Regular" panose="02020503050405090304" charset="0"/>
                          <a:cs typeface="Times New Roman Regular" panose="02020503050405090304" charset="0"/>
                        </a:rPr>
                        <a:t>3</a:t>
                      </a:r>
                      <a:endParaRPr kumimoji="0" lang="en-US" sz="2000" b="1" i="0" u="sng" strike="noStrike" cap="none" normalizeH="0" baseline="0">
                        <a:ln>
                          <a:noFill/>
                        </a:ln>
                        <a:solidFill>
                          <a:srgbClr val="FF0000"/>
                        </a:solidFill>
                        <a:effectLst/>
                        <a:latin typeface="Times New Roman Regular" panose="02020503050405090304" charset="0"/>
                        <a:cs typeface="Times New Roman Regular" panose="02020503050405090304" charset="0"/>
                      </a:endParaRPr>
                    </a:p>
                  </a:txBody>
                  <a:tcPr horzOverflow="overflow">
                    <a:lnL w="28575"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79438">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rPr>
                        <a:t>2</a:t>
                      </a:r>
                      <a:endPar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rPr>
                        <a:t>4</a:t>
                      </a:r>
                      <a:endPar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rPr>
                        <a:t>5</a:t>
                      </a:r>
                      <a:endPar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rPr>
                        <a:t>4</a:t>
                      </a:r>
                      <a:endPar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rPr>
                        <a:t>2</a:t>
                      </a:r>
                      <a:endPar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en-US" sz="2000" b="0" i="0" u="none" strike="noStrike" cap="none" normalizeH="0" baseline="0" dirty="0">
                        <a:ln>
                          <a:noFill/>
                        </a:ln>
                        <a:solidFill>
                          <a:schemeClr val="tx1"/>
                        </a:solidFill>
                        <a:effectLst/>
                        <a:latin typeface="Times New Roman Regular" panose="02020503050405090304" charset="0"/>
                        <a:cs typeface="Times New Roman Regular" panose="0202050305040509030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rPr>
                        <a:t>4</a:t>
                      </a:r>
                      <a:endPar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endParaRPr>
                    </a:p>
                  </a:txBody>
                  <a:tcPr horzOverflow="overflow">
                    <a:lnL w="28575"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79438">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rPr>
                        <a:t>5</a:t>
                      </a:r>
                      <a:endPar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rPr>
                        <a:t>2</a:t>
                      </a:r>
                      <a:endPar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rPr>
                        <a:t>2</a:t>
                      </a:r>
                      <a:endPar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rPr>
                        <a:t>4</a:t>
                      </a:r>
                      <a:endPar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rPr>
                        <a:t>3</a:t>
                      </a:r>
                      <a:endPar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rPr>
                        <a:t>4</a:t>
                      </a:r>
                      <a:endPar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en-US" sz="2000" b="0" i="0" u="none" strike="noStrike" cap="none" normalizeH="0" baseline="0" dirty="0">
                        <a:ln>
                          <a:noFill/>
                        </a:ln>
                        <a:solidFill>
                          <a:schemeClr val="tx1"/>
                        </a:solidFill>
                        <a:effectLst/>
                        <a:latin typeface="Times New Roman Regular" panose="02020503050405090304" charset="0"/>
                        <a:cs typeface="Times New Roman Regular" panose="0202050305040509030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rPr>
                        <a:t>5</a:t>
                      </a:r>
                      <a:endPar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endParaRPr>
                    </a:p>
                  </a:txBody>
                  <a:tcPr horzOverflow="overflow">
                    <a:lnL w="28575"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79438">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rPr>
                        <a:t>4</a:t>
                      </a:r>
                      <a:endPar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en-US" sz="2000" b="0" i="0" u="none" strike="noStrike" cap="none" normalizeH="0" baseline="0" dirty="0">
                        <a:ln>
                          <a:noFill/>
                        </a:ln>
                        <a:solidFill>
                          <a:schemeClr val="tx1"/>
                        </a:solidFill>
                        <a:effectLst/>
                        <a:latin typeface="Times New Roman Regular" panose="02020503050405090304" charset="0"/>
                        <a:cs typeface="Times New Roman Regular" panose="0202050305040509030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rPr>
                        <a:t>2</a:t>
                      </a:r>
                      <a:endPar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a:ln>
                            <a:noFill/>
                          </a:ln>
                          <a:solidFill>
                            <a:schemeClr val="bg1"/>
                          </a:solidFill>
                          <a:effectLst/>
                          <a:latin typeface="Times New Roman Regular" panose="02020503050405090304" charset="0"/>
                          <a:cs typeface="Times New Roman Regular" panose="02020503050405090304" charset="0"/>
                        </a:rPr>
                        <a:t>3</a:t>
                      </a:r>
                      <a:endParaRPr kumimoji="0" lang="en-US" sz="2000" b="0" i="0" u="none" strike="noStrike" cap="none" normalizeH="0" baseline="0">
                        <a:ln>
                          <a:noFill/>
                        </a:ln>
                        <a:solidFill>
                          <a:schemeClr val="bg1"/>
                        </a:solidFill>
                        <a:effectLst/>
                        <a:latin typeface="Times New Roman Regular" panose="02020503050405090304" charset="0"/>
                        <a:cs typeface="Times New Roman Regular" panose="0202050305040509030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0000"/>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rPr>
                        <a:t>3</a:t>
                      </a:r>
                      <a:endPar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dirty="0">
                          <a:ln>
                            <a:noFill/>
                          </a:ln>
                          <a:solidFill>
                            <a:schemeClr val="tx1"/>
                          </a:solidFill>
                          <a:effectLst/>
                          <a:latin typeface="Times New Roman Regular" panose="02020503050405090304" charset="0"/>
                          <a:cs typeface="Times New Roman Regular" panose="02020503050405090304" charset="0"/>
                        </a:rPr>
                        <a:t>1</a:t>
                      </a:r>
                      <a:endParaRPr kumimoji="0" lang="en-US" sz="2000" b="0" i="0" u="none" strike="noStrike" cap="none" normalizeH="0" baseline="0" dirty="0">
                        <a:ln>
                          <a:noFill/>
                        </a:ln>
                        <a:solidFill>
                          <a:schemeClr val="tx1"/>
                        </a:solidFill>
                        <a:effectLst/>
                        <a:latin typeface="Times New Roman Regular" panose="02020503050405090304" charset="0"/>
                        <a:cs typeface="Times New Roman Regular" panose="0202050305040509030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he-IL" sz="2000" b="1" i="0" u="sng" strike="noStrike" cap="none" normalizeH="0" baseline="0">
                          <a:ln>
                            <a:noFill/>
                          </a:ln>
                          <a:solidFill>
                            <a:srgbClr val="FF0000"/>
                          </a:solidFill>
                          <a:effectLst/>
                          <a:latin typeface="Times New Roman Regular" panose="02020503050405090304" charset="0"/>
                          <a:cs typeface="Times New Roman Regular" panose="02020503050405090304" charset="0"/>
                        </a:rPr>
                        <a:t>6</a:t>
                      </a:r>
                      <a:endParaRPr kumimoji="0" lang="he-IL" sz="2000" b="1" i="0" u="sng" strike="noStrike" cap="none" normalizeH="0" baseline="0">
                        <a:ln>
                          <a:noFill/>
                        </a:ln>
                        <a:solidFill>
                          <a:srgbClr val="FF0000"/>
                        </a:solidFill>
                        <a:effectLst/>
                        <a:latin typeface="Times New Roman Regular" panose="02020503050405090304" charset="0"/>
                        <a:cs typeface="Times New Roman Regular" panose="02020503050405090304" charset="0"/>
                      </a:endParaRPr>
                    </a:p>
                  </a:txBody>
                  <a:tcPr horzOverflow="overflow">
                    <a:lnL w="28575"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cap="flat">
                      <a:noFill/>
                    </a:lnB>
                    <a:lnTlToBr>
                      <a:noFill/>
                    </a:lnTlToBr>
                    <a:lnBlToTr>
                      <a:noFill/>
                    </a:lnBlToTr>
                    <a:noFill/>
                  </a:tcPr>
                </a:tc>
              </a:tr>
            </a:tbl>
          </a:graphicData>
        </a:graphic>
      </p:graphicFrame>
      <p:sp>
        <p:nvSpPr>
          <p:cNvPr id="15482" name="Text Box 122"/>
          <p:cNvSpPr txBox="1">
            <a:spLocks noChangeArrowheads="1"/>
          </p:cNvSpPr>
          <p:nvPr/>
        </p:nvSpPr>
        <p:spPr bwMode="auto">
          <a:xfrm>
            <a:off x="5654676" y="854075"/>
            <a:ext cx="763351" cy="400110"/>
          </a:xfrm>
          <a:prstGeom prst="rect">
            <a:avLst/>
          </a:prstGeom>
          <a:noFill/>
          <a:ln w="9525">
            <a:noFill/>
            <a:miter lim="800000"/>
          </a:ln>
          <a:effectLst/>
        </p:spPr>
        <p:txBody>
          <a:bodyPr wrap="none">
            <a:spAutoFit/>
          </a:bodyPr>
          <a:lstStyle/>
          <a:p>
            <a:pPr algn="l"/>
            <a:r>
              <a:rPr lang="en-US" sz="2000" b="1">
                <a:solidFill>
                  <a:srgbClr val="008000"/>
                </a:solidFill>
                <a:latin typeface="Times New Roman Regular" panose="02020503050405090304" charset="0"/>
                <a:cs typeface="Times New Roman Regular" panose="02020503050405090304" charset="0"/>
              </a:rPr>
              <a:t>users</a:t>
            </a:r>
            <a:endParaRPr lang="en-US" sz="2000" b="1">
              <a:solidFill>
                <a:srgbClr val="008000"/>
              </a:solidFill>
              <a:latin typeface="Times New Roman Regular" panose="02020503050405090304" charset="0"/>
              <a:cs typeface="Times New Roman Regular" panose="02020503050405090304" charset="0"/>
            </a:endParaRPr>
          </a:p>
        </p:txBody>
      </p:sp>
      <p:sp>
        <p:nvSpPr>
          <p:cNvPr id="15484" name="Text Box 124"/>
          <p:cNvSpPr txBox="1">
            <a:spLocks noChangeArrowheads="1"/>
          </p:cNvSpPr>
          <p:nvPr/>
        </p:nvSpPr>
        <p:spPr bwMode="auto">
          <a:xfrm>
            <a:off x="1773126" y="5509142"/>
            <a:ext cx="10647474" cy="892552"/>
          </a:xfrm>
          <a:prstGeom prst="rect">
            <a:avLst/>
          </a:prstGeom>
          <a:noFill/>
          <a:ln w="9525">
            <a:noFill/>
            <a:miter lim="800000"/>
          </a:ln>
          <a:effectLst/>
        </p:spPr>
        <p:txBody>
          <a:bodyPr wrap="square">
            <a:spAutoFit/>
          </a:bodyPr>
          <a:lstStyle/>
          <a:p>
            <a:pPr>
              <a:spcBef>
                <a:spcPct val="50000"/>
              </a:spcBef>
            </a:pPr>
            <a:r>
              <a:rPr lang="en-US" sz="2400" b="1" dirty="0">
                <a:latin typeface="Times New Roman Regular" panose="02020503050405090304" charset="0"/>
                <a:cs typeface="Times New Roman Regular" panose="02020503050405090304" charset="0"/>
              </a:rPr>
              <a:t>Compute similarity weights:</a:t>
            </a:r>
            <a:br>
              <a:rPr lang="en-US" sz="2400" dirty="0">
                <a:latin typeface="Times New Roman Regular" panose="02020503050405090304" charset="0"/>
                <a:cs typeface="Times New Roman Regular" panose="02020503050405090304" charset="0"/>
              </a:rPr>
            </a:br>
            <a:r>
              <a:rPr lang="en-US" sz="2800" b="1" dirty="0">
                <a:solidFill>
                  <a:srgbClr val="0000FF"/>
                </a:solidFill>
                <a:latin typeface="Times New Roman Regular" panose="02020503050405090304" charset="0"/>
                <a:cs typeface="Times New Roman Regular" panose="02020503050405090304" charset="0"/>
              </a:rPr>
              <a:t>s</a:t>
            </a:r>
            <a:r>
              <a:rPr lang="en-US" sz="2800" b="1" baseline="-25000" dirty="0">
                <a:solidFill>
                  <a:srgbClr val="0000FF"/>
                </a:solidFill>
                <a:latin typeface="Times New Roman Regular" panose="02020503050405090304" charset="0"/>
                <a:cs typeface="Times New Roman Regular" panose="02020503050405090304" charset="0"/>
              </a:rPr>
              <a:t>1,3</a:t>
            </a:r>
            <a:r>
              <a:rPr lang="en-US" sz="2800" b="1" dirty="0">
                <a:solidFill>
                  <a:srgbClr val="0000FF"/>
                </a:solidFill>
                <a:latin typeface="Times New Roman Regular" panose="02020503050405090304" charset="0"/>
                <a:cs typeface="Times New Roman Regular" panose="02020503050405090304" charset="0"/>
              </a:rPr>
              <a:t>=.658, s</a:t>
            </a:r>
            <a:r>
              <a:rPr lang="en-US" sz="2800" b="1" baseline="-25000" dirty="0">
                <a:solidFill>
                  <a:srgbClr val="0000FF"/>
                </a:solidFill>
                <a:latin typeface="Times New Roman Regular" panose="02020503050405090304" charset="0"/>
                <a:cs typeface="Times New Roman Regular" panose="02020503050405090304" charset="0"/>
              </a:rPr>
              <a:t>1,6</a:t>
            </a:r>
            <a:r>
              <a:rPr lang="en-US" sz="2800" b="1" dirty="0">
                <a:solidFill>
                  <a:srgbClr val="0000FF"/>
                </a:solidFill>
                <a:latin typeface="Times New Roman Regular" panose="02020503050405090304" charset="0"/>
                <a:cs typeface="Times New Roman Regular" panose="02020503050405090304" charset="0"/>
              </a:rPr>
              <a:t>=.768  </a:t>
            </a:r>
            <a:r>
              <a:rPr lang="en-US" sz="1800" b="1" dirty="0">
                <a:solidFill>
                  <a:srgbClr val="0000FF"/>
                </a:solidFill>
                <a:latin typeface="Times New Roman Regular" panose="02020503050405090304" charset="0"/>
                <a:cs typeface="Times New Roman Regular" panose="02020503050405090304" charset="0"/>
              </a:rPr>
              <a:t>(we compute s</a:t>
            </a:r>
            <a:r>
              <a:rPr lang="en-US" sz="1800" b="1" baseline="-25000" dirty="0">
                <a:solidFill>
                  <a:srgbClr val="0000FF"/>
                </a:solidFill>
                <a:latin typeface="Times New Roman Regular" panose="02020503050405090304" charset="0"/>
                <a:cs typeface="Times New Roman Regular" panose="02020503050405090304" charset="0"/>
              </a:rPr>
              <a:t>1,2</a:t>
            </a:r>
            <a:r>
              <a:rPr lang="en-US" sz="1800" b="1" dirty="0">
                <a:solidFill>
                  <a:srgbClr val="0000FF"/>
                </a:solidFill>
                <a:latin typeface="Times New Roman Regular" panose="02020503050405090304" charset="0"/>
                <a:cs typeface="Times New Roman Regular" panose="02020503050405090304" charset="0"/>
              </a:rPr>
              <a:t>, s</a:t>
            </a:r>
            <a:r>
              <a:rPr lang="en-US" sz="1800" b="1" baseline="-25000" dirty="0">
                <a:solidFill>
                  <a:srgbClr val="0000FF"/>
                </a:solidFill>
                <a:latin typeface="Times New Roman Regular" panose="02020503050405090304" charset="0"/>
                <a:cs typeface="Times New Roman Regular" panose="02020503050405090304" charset="0"/>
              </a:rPr>
              <a:t>1,4</a:t>
            </a:r>
            <a:r>
              <a:rPr lang="en-US" sz="1800" b="1" dirty="0">
                <a:solidFill>
                  <a:srgbClr val="0000FF"/>
                </a:solidFill>
                <a:latin typeface="Times New Roman Regular" panose="02020503050405090304" charset="0"/>
                <a:cs typeface="Times New Roman Regular" panose="02020503050405090304" charset="0"/>
              </a:rPr>
              <a:t>, s</a:t>
            </a:r>
            <a:r>
              <a:rPr lang="en-US" sz="1800" b="1" baseline="-25000" dirty="0">
                <a:solidFill>
                  <a:srgbClr val="0000FF"/>
                </a:solidFill>
                <a:latin typeface="Times New Roman Regular" panose="02020503050405090304" charset="0"/>
                <a:cs typeface="Times New Roman Regular" panose="02020503050405090304" charset="0"/>
              </a:rPr>
              <a:t>1,5</a:t>
            </a:r>
            <a:r>
              <a:rPr lang="en-US" sz="1800" b="1" dirty="0">
                <a:solidFill>
                  <a:srgbClr val="0000FF"/>
                </a:solidFill>
                <a:latin typeface="Times New Roman Regular" panose="02020503050405090304" charset="0"/>
                <a:cs typeface="Times New Roman Regular" panose="02020503050405090304" charset="0"/>
              </a:rPr>
              <a:t> too; let's assume those are smaller)</a:t>
            </a:r>
            <a:endParaRPr lang="en-US" sz="2800" b="1" dirty="0">
              <a:solidFill>
                <a:srgbClr val="0000FF"/>
              </a:solidFill>
              <a:latin typeface="Times New Roman Regular" panose="02020503050405090304" charset="0"/>
              <a:cs typeface="Times New Roman Regular" panose="02020503050405090304" charset="0"/>
            </a:endParaRPr>
          </a:p>
        </p:txBody>
      </p:sp>
      <p:sp>
        <p:nvSpPr>
          <p:cNvPr id="12" name="Text Box 384"/>
          <p:cNvSpPr txBox="1">
            <a:spLocks noChangeArrowheads="1"/>
          </p:cNvSpPr>
          <p:nvPr/>
        </p:nvSpPr>
        <p:spPr bwMode="auto">
          <a:xfrm rot="16200000">
            <a:off x="1863000" y="3231327"/>
            <a:ext cx="938077" cy="400110"/>
          </a:xfrm>
          <a:prstGeom prst="rect">
            <a:avLst/>
          </a:prstGeom>
          <a:noFill/>
          <a:ln w="9525">
            <a:noFill/>
            <a:miter lim="800000"/>
          </a:ln>
          <a:effectLst/>
        </p:spPr>
        <p:txBody>
          <a:bodyPr wrap="none">
            <a:spAutoFit/>
          </a:bodyPr>
          <a:lstStyle/>
          <a:p>
            <a:pPr algn="l"/>
            <a:r>
              <a:rPr lang="en-US" sz="2000" b="1" dirty="0">
                <a:solidFill>
                  <a:srgbClr val="008000"/>
                </a:solidFill>
                <a:latin typeface="Times New Roman Regular" panose="02020503050405090304" charset="0"/>
                <a:cs typeface="Times New Roman Regular" panose="02020503050405090304" charset="0"/>
              </a:rPr>
              <a:t>movies</a:t>
            </a:r>
            <a:endParaRPr lang="en-US" sz="2000" b="1" dirty="0">
              <a:solidFill>
                <a:srgbClr val="008000"/>
              </a:solidFill>
              <a:latin typeface="Times New Roman Regular" panose="02020503050405090304" charset="0"/>
              <a:cs typeface="Times New Roman Regular" panose="02020503050405090304" charset="0"/>
            </a:endParaRPr>
          </a:p>
        </p:txBody>
      </p:sp>
      <p:sp>
        <p:nvSpPr>
          <p:cNvPr id="14" name="Rectangle 13"/>
          <p:cNvSpPr/>
          <p:nvPr/>
        </p:nvSpPr>
        <p:spPr>
          <a:xfrm>
            <a:off x="9382325" y="1539875"/>
            <a:ext cx="1236236" cy="400110"/>
          </a:xfrm>
          <a:prstGeom prst="rect">
            <a:avLst/>
          </a:prstGeom>
        </p:spPr>
        <p:txBody>
          <a:bodyPr wrap="none">
            <a:spAutoFit/>
          </a:bodyPr>
          <a:lstStyle/>
          <a:p>
            <a:pPr algn="r"/>
            <a:r>
              <a:rPr lang="en-US" sz="2000" b="1" dirty="0" err="1">
                <a:solidFill>
                  <a:srgbClr val="008000"/>
                </a:solidFill>
                <a:latin typeface="Times New Roman Regular" panose="02020503050405090304" charset="0"/>
                <a:cs typeface="Times New Roman Regular" panose="02020503050405090304" charset="0"/>
              </a:rPr>
              <a:t>sim</a:t>
            </a:r>
            <a:r>
              <a:rPr lang="en-US" sz="2000" b="1" dirty="0">
                <a:solidFill>
                  <a:srgbClr val="008000"/>
                </a:solidFill>
                <a:latin typeface="Times New Roman Regular" panose="02020503050405090304" charset="0"/>
                <a:cs typeface="Times New Roman Regular" panose="02020503050405090304" charset="0"/>
              </a:rPr>
              <a:t>(1,m)</a:t>
            </a:r>
            <a:endParaRPr lang="en-US" sz="2000" b="1" dirty="0">
              <a:solidFill>
                <a:srgbClr val="008000"/>
              </a:solidFill>
              <a:latin typeface="Times New Roman Regular" panose="02020503050405090304" charset="0"/>
              <a:cs typeface="Times New Roman Regular" panose="02020503050405090304" charset="0"/>
            </a:endParaRPr>
          </a:p>
        </p:txBody>
      </p:sp>
      <p:sp>
        <p:nvSpPr>
          <p:cNvPr id="16" name="TextBox 15"/>
          <p:cNvSpPr txBox="1"/>
          <p:nvPr/>
        </p:nvSpPr>
        <p:spPr>
          <a:xfrm>
            <a:off x="9382326" y="1920152"/>
            <a:ext cx="898525" cy="3600986"/>
          </a:xfrm>
          <a:prstGeom prst="rect">
            <a:avLst/>
          </a:prstGeom>
          <a:noFill/>
        </p:spPr>
        <p:txBody>
          <a:bodyPr wrap="square" rtlCol="0">
            <a:spAutoFit/>
          </a:bodyPr>
          <a:lstStyle/>
          <a:p>
            <a:pPr algn="r"/>
            <a:r>
              <a:rPr lang="en-US" sz="2000" b="1" dirty="0">
                <a:solidFill>
                  <a:srgbClr val="008000"/>
                </a:solidFill>
                <a:latin typeface="Times New Roman Regular" panose="02020503050405090304" charset="0"/>
                <a:cs typeface="Times New Roman Regular" panose="02020503050405090304" charset="0"/>
              </a:rPr>
              <a:t>1.000</a:t>
            </a:r>
            <a:endParaRPr lang="en-US" sz="2000" b="1" dirty="0">
              <a:solidFill>
                <a:srgbClr val="008000"/>
              </a:solidFill>
              <a:latin typeface="Times New Roman Regular" panose="02020503050405090304" charset="0"/>
              <a:cs typeface="Times New Roman Regular" panose="02020503050405090304" charset="0"/>
            </a:endParaRPr>
          </a:p>
          <a:p>
            <a:pPr algn="r"/>
            <a:endParaRPr lang="en-US" sz="2000" b="1" dirty="0">
              <a:solidFill>
                <a:srgbClr val="008000"/>
              </a:solidFill>
              <a:latin typeface="Times New Roman Regular" panose="02020503050405090304" charset="0"/>
              <a:cs typeface="Times New Roman Regular" panose="02020503050405090304" charset="0"/>
            </a:endParaRPr>
          </a:p>
          <a:p>
            <a:pPr algn="r"/>
            <a:r>
              <a:rPr lang="en-US" sz="2000" b="1" dirty="0">
                <a:solidFill>
                  <a:srgbClr val="008000"/>
                </a:solidFill>
                <a:latin typeface="Times New Roman Regular" panose="02020503050405090304" charset="0"/>
                <a:cs typeface="Times New Roman Regular" panose="02020503050405090304" charset="0"/>
              </a:rPr>
              <a:t>..</a:t>
            </a:r>
            <a:endParaRPr lang="en-US" sz="2000" b="1" dirty="0">
              <a:solidFill>
                <a:srgbClr val="008000"/>
              </a:solidFill>
              <a:latin typeface="Times New Roman Regular" panose="02020503050405090304" charset="0"/>
              <a:cs typeface="Times New Roman Regular" panose="02020503050405090304" charset="0"/>
            </a:endParaRPr>
          </a:p>
          <a:p>
            <a:pPr algn="r"/>
            <a:endParaRPr lang="en-US" sz="2000" b="1" dirty="0">
              <a:solidFill>
                <a:srgbClr val="008000"/>
              </a:solidFill>
              <a:latin typeface="Times New Roman Regular" panose="02020503050405090304" charset="0"/>
              <a:cs typeface="Times New Roman Regular" panose="02020503050405090304" charset="0"/>
            </a:endParaRPr>
          </a:p>
          <a:p>
            <a:pPr algn="r"/>
            <a:r>
              <a:rPr lang="en-US" sz="2000" b="1" u="sng" dirty="0">
                <a:solidFill>
                  <a:srgbClr val="008000"/>
                </a:solidFill>
                <a:latin typeface="Times New Roman Regular" panose="02020503050405090304" charset="0"/>
                <a:cs typeface="Times New Roman Regular" panose="02020503050405090304" charset="0"/>
              </a:rPr>
              <a:t>.658</a:t>
            </a:r>
            <a:endParaRPr lang="en-US" sz="2000" b="1" u="sng" dirty="0">
              <a:solidFill>
                <a:srgbClr val="008000"/>
              </a:solidFill>
              <a:latin typeface="Times New Roman Regular" panose="02020503050405090304" charset="0"/>
              <a:cs typeface="Times New Roman Regular" panose="02020503050405090304" charset="0"/>
            </a:endParaRPr>
          </a:p>
          <a:p>
            <a:pPr algn="r"/>
            <a:endParaRPr lang="en-US" sz="2000" b="1" dirty="0">
              <a:solidFill>
                <a:srgbClr val="008000"/>
              </a:solidFill>
              <a:latin typeface="Times New Roman Regular" panose="02020503050405090304" charset="0"/>
              <a:cs typeface="Times New Roman Regular" panose="02020503050405090304" charset="0"/>
            </a:endParaRPr>
          </a:p>
          <a:p>
            <a:pPr algn="r"/>
            <a:r>
              <a:rPr lang="en-US" sz="2000" b="1" dirty="0">
                <a:solidFill>
                  <a:srgbClr val="008000"/>
                </a:solidFill>
                <a:latin typeface="Times New Roman Regular" panose="02020503050405090304" charset="0"/>
                <a:cs typeface="Times New Roman Regular" panose="02020503050405090304" charset="0"/>
              </a:rPr>
              <a:t>..</a:t>
            </a:r>
            <a:endParaRPr lang="en-US" sz="2000" b="1" dirty="0">
              <a:solidFill>
                <a:srgbClr val="008000"/>
              </a:solidFill>
              <a:latin typeface="Times New Roman Regular" panose="02020503050405090304" charset="0"/>
              <a:cs typeface="Times New Roman Regular" panose="02020503050405090304" charset="0"/>
            </a:endParaRPr>
          </a:p>
          <a:p>
            <a:pPr algn="r"/>
            <a:endParaRPr lang="en-US" sz="2000" b="1" dirty="0">
              <a:solidFill>
                <a:srgbClr val="008000"/>
              </a:solidFill>
              <a:latin typeface="Times New Roman Regular" panose="02020503050405090304" charset="0"/>
              <a:cs typeface="Times New Roman Regular" panose="02020503050405090304" charset="0"/>
            </a:endParaRPr>
          </a:p>
          <a:p>
            <a:pPr algn="r"/>
            <a:r>
              <a:rPr lang="en-US" sz="2000" b="1" dirty="0">
                <a:solidFill>
                  <a:srgbClr val="008000"/>
                </a:solidFill>
                <a:latin typeface="Times New Roman Regular" panose="02020503050405090304" charset="0"/>
                <a:cs typeface="Times New Roman Regular" panose="02020503050405090304" charset="0"/>
              </a:rPr>
              <a:t>..</a:t>
            </a:r>
            <a:endParaRPr lang="en-US" sz="2000" b="1" dirty="0">
              <a:solidFill>
                <a:srgbClr val="008000"/>
              </a:solidFill>
              <a:latin typeface="Times New Roman Regular" panose="02020503050405090304" charset="0"/>
              <a:cs typeface="Times New Roman Regular" panose="02020503050405090304" charset="0"/>
            </a:endParaRPr>
          </a:p>
          <a:p>
            <a:pPr algn="r"/>
            <a:endParaRPr lang="en-US" sz="2000" b="1" dirty="0">
              <a:solidFill>
                <a:srgbClr val="008000"/>
              </a:solidFill>
              <a:latin typeface="Times New Roman Regular" panose="02020503050405090304" charset="0"/>
              <a:cs typeface="Times New Roman Regular" panose="02020503050405090304" charset="0"/>
            </a:endParaRPr>
          </a:p>
          <a:p>
            <a:pPr algn="r"/>
            <a:r>
              <a:rPr lang="en-US" sz="2000" b="1" u="sng" dirty="0">
                <a:solidFill>
                  <a:srgbClr val="008000"/>
                </a:solidFill>
                <a:latin typeface="Times New Roman Regular" panose="02020503050405090304" charset="0"/>
                <a:cs typeface="Times New Roman Regular" panose="02020503050405090304" charset="0"/>
              </a:rPr>
              <a:t>.768</a:t>
            </a:r>
            <a:endParaRPr lang="en-US" sz="2000" b="1" u="sng" dirty="0">
              <a:solidFill>
                <a:srgbClr val="008000"/>
              </a:solidFill>
              <a:latin typeface="Times New Roman Regular" panose="02020503050405090304" charset="0"/>
              <a:cs typeface="Times New Roman Regular" panose="02020503050405090304" charset="0"/>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a:xfrm>
            <a:off x="381000" y="-48895"/>
            <a:ext cx="11517630" cy="1493520"/>
          </a:xfrm>
        </p:spPr>
        <p:txBody>
          <a:bodyPr/>
          <a:lstStyle/>
          <a:p>
            <a:r>
              <a:rPr lang="en-US" sz="3200" dirty="0">
                <a:latin typeface="Times New Roman Regular" panose="02020503050405090304" charset="0"/>
                <a:cs typeface="Times New Roman Regular" panose="02020503050405090304" charset="0"/>
              </a:rPr>
              <a:t>Item-Item CF (|N|=2) </a:t>
            </a:r>
            <a:r>
              <a:rPr lang="en-US" sz="4000" dirty="0">
                <a:latin typeface="Times New Roman Regular" panose="02020503050405090304" charset="0"/>
                <a:cs typeface="Times New Roman Regular" panose="02020503050405090304" charset="0"/>
              </a:rPr>
              <a:t>Approximate rating with weighted mean</a:t>
            </a:r>
            <a:endParaRPr lang="en-US" sz="4000" dirty="0">
              <a:latin typeface="Times New Roman Regular" panose="02020503050405090304" charset="0"/>
              <a:cs typeface="Times New Roman Regular" panose="02020503050405090304" charset="0"/>
            </a:endParaRPr>
          </a:p>
        </p:txBody>
      </p:sp>
      <p:sp>
        <p:nvSpPr>
          <p:cNvPr id="9" name="Date Placeholder 8"/>
          <p:cNvSpPr>
            <a:spLocks noGrp="1"/>
          </p:cNvSpPr>
          <p:nvPr>
            <p:ph type="dt" sz="half" idx="10"/>
          </p:nvPr>
        </p:nvSpPr>
        <p:spPr>
          <a:xfrm>
            <a:off x="635000" y="6089651"/>
            <a:ext cx="2844800" cy="365125"/>
          </a:xfrm>
        </p:spPr>
        <p:txBody>
          <a:bodyPr/>
          <a:lstStyle/>
          <a:p>
            <a:fld id="{02F41B63-81F7-471A-9B7D-D74A619DE809}" type="datetime1">
              <a:rPr lang="en-US" smtClean="0">
                <a:latin typeface="Times New Roman Regular" panose="02020503050405090304" charset="0"/>
                <a:cs typeface="Times New Roman Regular" panose="02020503050405090304" charset="0"/>
              </a:rPr>
            </a:fld>
            <a:endParaRPr lang="en-US" smtClean="0">
              <a:latin typeface="Times New Roman Regular" panose="02020503050405090304" charset="0"/>
              <a:cs typeface="Times New Roman Regular" panose="02020503050405090304" charset="0"/>
            </a:endParaRPr>
          </a:p>
        </p:txBody>
      </p:sp>
      <p:sp>
        <p:nvSpPr>
          <p:cNvPr id="10" name="Slide Number Placeholder 9"/>
          <p:cNvSpPr>
            <a:spLocks noGrp="1"/>
          </p:cNvSpPr>
          <p:nvPr>
            <p:ph type="sldNum" sz="quarter" idx="12"/>
          </p:nvPr>
        </p:nvSpPr>
        <p:spPr>
          <a:xfrm>
            <a:off x="8763000" y="6089651"/>
            <a:ext cx="2844800" cy="365125"/>
          </a:xfrm>
        </p:spPr>
        <p:txBody>
          <a:bodyPr/>
          <a:lstStyle/>
          <a:p>
            <a:fld id="{19B12225-5612-419B-A8D5-4B8EEE4C217E}" type="slidenum">
              <a:rPr lang="en-US" smtClean="0">
                <a:latin typeface="Times New Roman Regular" panose="02020503050405090304" charset="0"/>
                <a:cs typeface="Times New Roman Regular" panose="02020503050405090304" charset="0"/>
              </a:rPr>
            </a:fld>
            <a:endParaRPr lang="en-US" smtClean="0">
              <a:latin typeface="Times New Roman Regular" panose="02020503050405090304" charset="0"/>
              <a:cs typeface="Times New Roman Regular" panose="02020503050405090304" charset="0"/>
            </a:endParaRPr>
          </a:p>
        </p:txBody>
      </p:sp>
      <p:graphicFrame>
        <p:nvGraphicFramePr>
          <p:cNvPr id="16516" name="Group 132"/>
          <p:cNvGraphicFramePr>
            <a:graphicFrameLocks noGrp="1"/>
          </p:cNvGraphicFramePr>
          <p:nvPr/>
        </p:nvGraphicFramePr>
        <p:xfrm>
          <a:off x="2692400" y="1341438"/>
          <a:ext cx="6604000" cy="4056066"/>
        </p:xfrm>
        <a:graphic>
          <a:graphicData uri="http://schemas.openxmlformats.org/drawingml/2006/table">
            <a:tbl>
              <a:tblPr/>
              <a:tblGrid>
                <a:gridCol w="508000"/>
                <a:gridCol w="508000"/>
                <a:gridCol w="508000"/>
                <a:gridCol w="508000"/>
                <a:gridCol w="508000"/>
                <a:gridCol w="508000"/>
                <a:gridCol w="398398"/>
                <a:gridCol w="643002"/>
                <a:gridCol w="482600"/>
                <a:gridCol w="508000"/>
                <a:gridCol w="508000"/>
                <a:gridCol w="508000"/>
                <a:gridCol w="508000"/>
              </a:tblGrid>
              <a:tr h="579438">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dirty="0">
                          <a:ln>
                            <a:noFill/>
                          </a:ln>
                          <a:solidFill>
                            <a:schemeClr val="tx1"/>
                          </a:solidFill>
                          <a:effectLst/>
                          <a:latin typeface="Times New Roman Regular" panose="02020503050405090304" charset="0"/>
                          <a:cs typeface="Times New Roman Regular" panose="02020503050405090304" charset="0"/>
                        </a:rPr>
                        <a:t>12</a:t>
                      </a:r>
                      <a:endParaRPr kumimoji="0" lang="en-US" sz="2000" b="0" i="0" u="none" strike="noStrike" cap="none" normalizeH="0" baseline="0" dirty="0">
                        <a:ln>
                          <a:noFill/>
                        </a:ln>
                        <a:solidFill>
                          <a:schemeClr val="tx1"/>
                        </a:solidFill>
                        <a:effectLst/>
                        <a:latin typeface="Times New Roman Regular" panose="02020503050405090304" charset="0"/>
                        <a:cs typeface="Times New Roman Regular" panose="02020503050405090304" charset="0"/>
                      </a:endParaRPr>
                    </a:p>
                  </a:txBody>
                  <a:tcPr horzOverflow="overflow">
                    <a:lnL cap="flat">
                      <a:noFill/>
                    </a:lnL>
                    <a:lnR w="12700" cap="flat" cmpd="sng" algn="ctr">
                      <a:solidFill>
                        <a:schemeClr val="tx1"/>
                      </a:solidFill>
                      <a:prstDash val="solid"/>
                      <a:round/>
                      <a:headEnd type="none" w="med" len="med"/>
                      <a:tailEnd type="none" w="med" len="med"/>
                    </a:lnR>
                    <a:lnT cap="fla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rPr>
                        <a:t>11</a:t>
                      </a:r>
                      <a:endPar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cap="fla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rPr>
                        <a:t>10</a:t>
                      </a:r>
                      <a:endPar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cap="fla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rPr>
                        <a:t>9</a:t>
                      </a:r>
                      <a:endPar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cap="fla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rPr>
                        <a:t>8</a:t>
                      </a:r>
                      <a:endPar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cap="fla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rPr>
                        <a:t>7</a:t>
                      </a:r>
                      <a:endPar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cap="fla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rPr>
                        <a:t>6</a:t>
                      </a:r>
                      <a:endPar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cap="fla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dirty="0">
                          <a:ln>
                            <a:noFill/>
                          </a:ln>
                          <a:solidFill>
                            <a:schemeClr val="tx1"/>
                          </a:solidFill>
                          <a:effectLst/>
                          <a:latin typeface="Times New Roman Regular" panose="02020503050405090304" charset="0"/>
                          <a:cs typeface="Times New Roman Regular" panose="02020503050405090304" charset="0"/>
                        </a:rPr>
                        <a:t>5</a:t>
                      </a:r>
                      <a:endParaRPr kumimoji="0" lang="en-US" sz="2000" b="0" i="0" u="none" strike="noStrike" cap="none" normalizeH="0" baseline="0" dirty="0">
                        <a:ln>
                          <a:noFill/>
                        </a:ln>
                        <a:solidFill>
                          <a:schemeClr val="tx1"/>
                        </a:solidFill>
                        <a:effectLst/>
                        <a:latin typeface="Times New Roman Regular" panose="02020503050405090304" charset="0"/>
                        <a:cs typeface="Times New Roman Regular" panose="0202050305040509030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cap="fla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rPr>
                        <a:t>4</a:t>
                      </a:r>
                      <a:endPar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cap="fla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rPr>
                        <a:t>3</a:t>
                      </a:r>
                      <a:endPar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cap="fla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rPr>
                        <a:t>2</a:t>
                      </a:r>
                      <a:endPar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cap="fla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rPr>
                        <a:t>1</a:t>
                      </a:r>
                      <a:endPar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cap="fla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endParaRPr>
                    </a:p>
                  </a:txBody>
                  <a:tcPr horzOverflow="overflow">
                    <a:lnL w="12700" cap="flat" cmpd="sng" algn="ctr">
                      <a:solidFill>
                        <a:schemeClr val="tx1"/>
                      </a:solidFill>
                      <a:prstDash val="solid"/>
                      <a:round/>
                      <a:headEnd type="none" w="med" len="med"/>
                      <a:tailEnd type="none" w="med" len="med"/>
                    </a:lnL>
                    <a:lnR cap="flat">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r>
              <a:tr h="579438">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rPr>
                        <a:t>4</a:t>
                      </a:r>
                      <a:endPar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rPr>
                        <a:t>5</a:t>
                      </a:r>
                      <a:endPar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rPr>
                        <a:t>5</a:t>
                      </a:r>
                      <a:endPar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1800" b="1" i="0" u="none" strike="noStrike" cap="none" normalizeH="0" baseline="0" dirty="0">
                          <a:ln>
                            <a:noFill/>
                          </a:ln>
                          <a:solidFill>
                            <a:schemeClr val="bg1"/>
                          </a:solidFill>
                          <a:effectLst/>
                          <a:latin typeface="Times New Roman Regular" panose="02020503050405090304" charset="0"/>
                          <a:cs typeface="Times New Roman Regular" panose="02020503050405090304" charset="0"/>
                        </a:rPr>
                        <a:t>2.54</a:t>
                      </a:r>
                      <a:endParaRPr kumimoji="0" lang="en-US" sz="1800" b="1" i="0" u="none" strike="noStrike" cap="none" normalizeH="0" baseline="0" dirty="0">
                        <a:ln>
                          <a:noFill/>
                        </a:ln>
                        <a:solidFill>
                          <a:schemeClr val="bg1"/>
                        </a:solidFill>
                        <a:effectLst/>
                        <a:latin typeface="Times New Roman Regular" panose="02020503050405090304" charset="0"/>
                        <a:cs typeface="Times New Roman Regular" panose="0202050305040509030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0000"/>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rPr>
                        <a:t>3</a:t>
                      </a:r>
                      <a:endPar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rPr>
                        <a:t>1</a:t>
                      </a:r>
                      <a:endPar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rPr>
                        <a:t>1</a:t>
                      </a:r>
                      <a:endPar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endParaRPr>
                    </a:p>
                  </a:txBody>
                  <a:tcPr horzOverflow="overflow">
                    <a:lnL w="28575"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79438">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rPr>
                        <a:t>3</a:t>
                      </a:r>
                      <a:endPar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rPr>
                        <a:t>1</a:t>
                      </a:r>
                      <a:endPar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rPr>
                        <a:t>2</a:t>
                      </a:r>
                      <a:endPar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rPr>
                        <a:t>4</a:t>
                      </a:r>
                      <a:endPar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he-IL"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rPr>
                        <a:t>4</a:t>
                      </a:r>
                      <a:endParaRPr kumimoji="0" lang="he-IL"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rPr>
                        <a:t>5</a:t>
                      </a:r>
                      <a:endPar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rPr>
                        <a:t>2</a:t>
                      </a:r>
                      <a:endPar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endParaRPr>
                    </a:p>
                  </a:txBody>
                  <a:tcPr horzOverflow="overflow">
                    <a:lnL w="28575"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79438">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rPr>
                        <a:t>5</a:t>
                      </a:r>
                      <a:endPar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rPr>
                        <a:t>3</a:t>
                      </a:r>
                      <a:endPar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rPr>
                        <a:t>4</a:t>
                      </a:r>
                      <a:endPar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rPr>
                        <a:t>3</a:t>
                      </a:r>
                      <a:endPar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a:ln>
                            <a:noFill/>
                          </a:ln>
                          <a:solidFill>
                            <a:schemeClr val="bg1"/>
                          </a:solidFill>
                          <a:effectLst/>
                          <a:latin typeface="Times New Roman Regular" panose="02020503050405090304" charset="0"/>
                          <a:cs typeface="Times New Roman Regular" panose="02020503050405090304" charset="0"/>
                        </a:rPr>
                        <a:t>2</a:t>
                      </a:r>
                      <a:endParaRPr kumimoji="0" lang="en-US" sz="2000" b="0" i="0" u="none" strike="noStrike" cap="none" normalizeH="0" baseline="0">
                        <a:ln>
                          <a:noFill/>
                        </a:ln>
                        <a:solidFill>
                          <a:schemeClr val="bg1"/>
                        </a:solidFill>
                        <a:effectLst/>
                        <a:latin typeface="Times New Roman Regular" panose="02020503050405090304" charset="0"/>
                        <a:cs typeface="Times New Roman Regular" panose="0202050305040509030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0000"/>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rPr>
                        <a:t>1</a:t>
                      </a:r>
                      <a:endPar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rPr>
                        <a:t>4</a:t>
                      </a:r>
                      <a:endPar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rPr>
                        <a:t>2</a:t>
                      </a:r>
                      <a:endPar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1" i="0" u="sng" strike="noStrike" cap="none" normalizeH="0" baseline="0">
                          <a:ln>
                            <a:noFill/>
                          </a:ln>
                          <a:solidFill>
                            <a:srgbClr val="FF0000"/>
                          </a:solidFill>
                          <a:effectLst/>
                          <a:latin typeface="Times New Roman Regular" panose="02020503050405090304" charset="0"/>
                          <a:cs typeface="Times New Roman Regular" panose="02020503050405090304" charset="0"/>
                        </a:rPr>
                        <a:t>3</a:t>
                      </a:r>
                      <a:endParaRPr kumimoji="0" lang="en-US" sz="2000" b="1" i="0" u="sng" strike="noStrike" cap="none" normalizeH="0" baseline="0">
                        <a:ln>
                          <a:noFill/>
                        </a:ln>
                        <a:solidFill>
                          <a:srgbClr val="FF0000"/>
                        </a:solidFill>
                        <a:effectLst/>
                        <a:latin typeface="Times New Roman Regular" panose="02020503050405090304" charset="0"/>
                        <a:cs typeface="Times New Roman Regular" panose="02020503050405090304" charset="0"/>
                      </a:endParaRPr>
                    </a:p>
                  </a:txBody>
                  <a:tcPr horzOverflow="overflow">
                    <a:lnL w="28575"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79438">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rPr>
                        <a:t>2</a:t>
                      </a:r>
                      <a:endPar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rPr>
                        <a:t>4</a:t>
                      </a:r>
                      <a:endPar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rPr>
                        <a:t>5</a:t>
                      </a:r>
                      <a:endPar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rPr>
                        <a:t>4</a:t>
                      </a:r>
                      <a:endPar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rPr>
                        <a:t>2</a:t>
                      </a:r>
                      <a:endPar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rPr>
                        <a:t>4</a:t>
                      </a:r>
                      <a:endPar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endParaRPr>
                    </a:p>
                  </a:txBody>
                  <a:tcPr horzOverflow="overflow">
                    <a:lnL w="28575"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79438">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rPr>
                        <a:t>5</a:t>
                      </a:r>
                      <a:endPar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rPr>
                        <a:t>2</a:t>
                      </a:r>
                      <a:endPar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rPr>
                        <a:t>2</a:t>
                      </a:r>
                      <a:endPar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rPr>
                        <a:t>4</a:t>
                      </a:r>
                      <a:endPar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rPr>
                        <a:t>3</a:t>
                      </a:r>
                      <a:endPar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rPr>
                        <a:t>4</a:t>
                      </a:r>
                      <a:endPar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rPr>
                        <a:t>5</a:t>
                      </a:r>
                      <a:endPar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endParaRPr>
                    </a:p>
                  </a:txBody>
                  <a:tcPr horzOverflow="overflow">
                    <a:lnL w="28575"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79438">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rPr>
                        <a:t>4</a:t>
                      </a:r>
                      <a:endPar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rPr>
                        <a:t>2</a:t>
                      </a:r>
                      <a:endPar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a:ln>
                            <a:noFill/>
                          </a:ln>
                          <a:solidFill>
                            <a:schemeClr val="bg1"/>
                          </a:solidFill>
                          <a:effectLst/>
                          <a:latin typeface="Times New Roman Regular" panose="02020503050405090304" charset="0"/>
                          <a:cs typeface="Times New Roman Regular" panose="02020503050405090304" charset="0"/>
                        </a:rPr>
                        <a:t>3</a:t>
                      </a:r>
                      <a:endParaRPr kumimoji="0" lang="en-US" sz="2000" b="0" i="0" u="none" strike="noStrike" cap="none" normalizeH="0" baseline="0">
                        <a:ln>
                          <a:noFill/>
                        </a:ln>
                        <a:solidFill>
                          <a:schemeClr val="bg1"/>
                        </a:solidFill>
                        <a:effectLst/>
                        <a:latin typeface="Times New Roman Regular" panose="02020503050405090304" charset="0"/>
                        <a:cs typeface="Times New Roman Regular" panose="0202050305040509030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0000"/>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rPr>
                        <a:t>3</a:t>
                      </a:r>
                      <a:endPar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rPr>
                        <a:t>1</a:t>
                      </a:r>
                      <a:endParaRPr kumimoji="0" lang="en-US" sz="2000" b="0" i="0" u="none" strike="noStrike" cap="none" normalizeH="0" baseline="0">
                        <a:ln>
                          <a:noFill/>
                        </a:ln>
                        <a:solidFill>
                          <a:schemeClr val="tx1"/>
                        </a:solidFill>
                        <a:effectLst/>
                        <a:latin typeface="Times New Roman Regular" panose="02020503050405090304" charset="0"/>
                        <a:cs typeface="Times New Roman Regular" panose="0202050305040509030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he-IL" sz="2000" b="1" i="0" u="sng" strike="noStrike" cap="none" normalizeH="0" baseline="0" dirty="0">
                          <a:ln>
                            <a:noFill/>
                          </a:ln>
                          <a:solidFill>
                            <a:srgbClr val="FF0000"/>
                          </a:solidFill>
                          <a:effectLst/>
                          <a:latin typeface="Times New Roman Regular" panose="02020503050405090304" charset="0"/>
                          <a:cs typeface="Times New Roman Regular" panose="02020503050405090304" charset="0"/>
                        </a:rPr>
                        <a:t>6</a:t>
                      </a:r>
                      <a:endParaRPr kumimoji="0" lang="he-IL" sz="2000" b="1" i="0" u="sng" strike="noStrike" cap="none" normalizeH="0" baseline="0" dirty="0">
                        <a:ln>
                          <a:noFill/>
                        </a:ln>
                        <a:solidFill>
                          <a:srgbClr val="FF0000"/>
                        </a:solidFill>
                        <a:effectLst/>
                        <a:latin typeface="Times New Roman Regular" panose="02020503050405090304" charset="0"/>
                        <a:cs typeface="Times New Roman Regular" panose="02020503050405090304" charset="0"/>
                      </a:endParaRPr>
                    </a:p>
                  </a:txBody>
                  <a:tcPr horzOverflow="overflow">
                    <a:lnL w="28575"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cap="flat">
                      <a:noFill/>
                    </a:lnB>
                    <a:lnTlToBr>
                      <a:noFill/>
                    </a:lnTlToBr>
                    <a:lnBlToTr>
                      <a:noFill/>
                    </a:lnBlToTr>
                    <a:noFill/>
                  </a:tcPr>
                </a:tc>
              </a:tr>
            </a:tbl>
          </a:graphicData>
        </a:graphic>
      </p:graphicFrame>
      <p:sp>
        <p:nvSpPr>
          <p:cNvPr id="16506" name="Text Box 122"/>
          <p:cNvSpPr txBox="1">
            <a:spLocks noChangeArrowheads="1"/>
          </p:cNvSpPr>
          <p:nvPr/>
        </p:nvSpPr>
        <p:spPr bwMode="auto">
          <a:xfrm>
            <a:off x="5664201" y="876300"/>
            <a:ext cx="763351" cy="400110"/>
          </a:xfrm>
          <a:prstGeom prst="rect">
            <a:avLst/>
          </a:prstGeom>
          <a:noFill/>
          <a:ln w="9525">
            <a:noFill/>
            <a:miter lim="800000"/>
          </a:ln>
          <a:effectLst/>
        </p:spPr>
        <p:txBody>
          <a:bodyPr wrap="none">
            <a:spAutoFit/>
          </a:bodyPr>
          <a:lstStyle/>
          <a:p>
            <a:pPr algn="l"/>
            <a:r>
              <a:rPr lang="en-US" sz="2000" b="1">
                <a:solidFill>
                  <a:srgbClr val="008000"/>
                </a:solidFill>
                <a:latin typeface="Times New Roman Regular" panose="02020503050405090304" charset="0"/>
                <a:cs typeface="Times New Roman Regular" panose="02020503050405090304" charset="0"/>
              </a:rPr>
              <a:t>users</a:t>
            </a:r>
            <a:endParaRPr lang="en-US" sz="2000" b="1">
              <a:solidFill>
                <a:srgbClr val="008000"/>
              </a:solidFill>
              <a:latin typeface="Times New Roman Regular" panose="02020503050405090304" charset="0"/>
              <a:cs typeface="Times New Roman Regular" panose="02020503050405090304" charset="0"/>
            </a:endParaRPr>
          </a:p>
        </p:txBody>
      </p:sp>
      <p:sp>
        <p:nvSpPr>
          <p:cNvPr id="16508" name="Text Box 124"/>
          <p:cNvSpPr txBox="1">
            <a:spLocks noChangeArrowheads="1"/>
          </p:cNvSpPr>
          <p:nvPr/>
        </p:nvSpPr>
        <p:spPr bwMode="auto">
          <a:xfrm>
            <a:off x="2006600" y="5462532"/>
            <a:ext cx="5924542" cy="861774"/>
          </a:xfrm>
          <a:prstGeom prst="rect">
            <a:avLst/>
          </a:prstGeom>
          <a:noFill/>
          <a:ln w="9525">
            <a:noFill/>
            <a:miter lim="800000"/>
          </a:ln>
          <a:effectLst/>
        </p:spPr>
        <p:txBody>
          <a:bodyPr wrap="square">
            <a:spAutoFit/>
          </a:bodyPr>
          <a:lstStyle/>
          <a:p>
            <a:pPr>
              <a:spcBef>
                <a:spcPct val="50000"/>
              </a:spcBef>
            </a:pPr>
            <a:r>
              <a:rPr lang="en-US" sz="2000" b="1" dirty="0">
                <a:latin typeface="Times New Roman Regular" panose="02020503050405090304" charset="0"/>
                <a:cs typeface="Times New Roman Regular" panose="02020503050405090304" charset="0"/>
              </a:rPr>
              <a:t>Predict by taking weighted average:</a:t>
            </a:r>
            <a:endParaRPr lang="en-US" sz="2000" b="1" dirty="0">
              <a:latin typeface="Times New Roman Regular" panose="02020503050405090304" charset="0"/>
              <a:cs typeface="Times New Roman Regular" panose="02020503050405090304" charset="0"/>
            </a:endParaRPr>
          </a:p>
          <a:p>
            <a:pPr>
              <a:spcBef>
                <a:spcPct val="50000"/>
              </a:spcBef>
            </a:pPr>
            <a:r>
              <a:rPr lang="en-US" sz="2000" b="1" dirty="0">
                <a:latin typeface="Times New Roman Regular" panose="02020503050405090304" charset="0"/>
                <a:cs typeface="Times New Roman Regular" panose="02020503050405090304" charset="0"/>
              </a:rPr>
              <a:t>r</a:t>
            </a:r>
            <a:r>
              <a:rPr lang="en-US" sz="2000" b="1" baseline="-25000" dirty="0">
                <a:latin typeface="Times New Roman Regular" panose="02020503050405090304" charset="0"/>
                <a:cs typeface="Times New Roman Regular" panose="02020503050405090304" charset="0"/>
              </a:rPr>
              <a:t>1,5 </a:t>
            </a:r>
            <a:r>
              <a:rPr lang="en-US" sz="2000" b="1" dirty="0">
                <a:latin typeface="Times New Roman Regular" panose="02020503050405090304" charset="0"/>
                <a:cs typeface="Times New Roman Regular" panose="02020503050405090304" charset="0"/>
              </a:rPr>
              <a:t>= </a:t>
            </a:r>
            <a:r>
              <a:rPr lang="en-US" sz="2000" b="1" dirty="0">
                <a:solidFill>
                  <a:srgbClr val="0000FF"/>
                </a:solidFill>
                <a:latin typeface="Times New Roman Regular" panose="02020503050405090304" charset="0"/>
                <a:cs typeface="Times New Roman Regular" panose="02020503050405090304" charset="0"/>
              </a:rPr>
              <a:t>(0.658*2 + 0.768*3) / (0.658+0.768) = 2.54</a:t>
            </a:r>
            <a:endParaRPr lang="en-US" sz="2400" b="1" dirty="0">
              <a:solidFill>
                <a:srgbClr val="0000FF"/>
              </a:solidFill>
              <a:latin typeface="Times New Roman Regular" panose="02020503050405090304" charset="0"/>
              <a:cs typeface="Times New Roman Regular" panose="02020503050405090304" charset="0"/>
            </a:endParaRPr>
          </a:p>
        </p:txBody>
      </p:sp>
      <p:sp>
        <p:nvSpPr>
          <p:cNvPr id="12" name="Text Box 384"/>
          <p:cNvSpPr txBox="1">
            <a:spLocks noChangeArrowheads="1"/>
          </p:cNvSpPr>
          <p:nvPr/>
        </p:nvSpPr>
        <p:spPr bwMode="auto">
          <a:xfrm rot="16200000">
            <a:off x="1888400" y="3253552"/>
            <a:ext cx="938077" cy="400110"/>
          </a:xfrm>
          <a:prstGeom prst="rect">
            <a:avLst/>
          </a:prstGeom>
          <a:noFill/>
          <a:ln w="9525">
            <a:noFill/>
            <a:miter lim="800000"/>
          </a:ln>
          <a:effectLst/>
        </p:spPr>
        <p:txBody>
          <a:bodyPr wrap="none">
            <a:spAutoFit/>
          </a:bodyPr>
          <a:lstStyle/>
          <a:p>
            <a:pPr algn="l"/>
            <a:r>
              <a:rPr lang="en-US" sz="2000" b="1" dirty="0">
                <a:solidFill>
                  <a:srgbClr val="008000"/>
                </a:solidFill>
                <a:latin typeface="Times New Roman Regular" panose="02020503050405090304" charset="0"/>
                <a:cs typeface="Times New Roman Regular" panose="02020503050405090304" charset="0"/>
              </a:rPr>
              <a:t>movies</a:t>
            </a:r>
            <a:endParaRPr lang="en-US" sz="2000" b="1" dirty="0">
              <a:solidFill>
                <a:srgbClr val="008000"/>
              </a:solidFill>
              <a:latin typeface="Times New Roman Regular" panose="02020503050405090304" charset="0"/>
              <a:cs typeface="Times New Roman Regular" panose="02020503050405090304" charset="0"/>
            </a:endParaRPr>
          </a:p>
        </p:txBody>
      </p:sp>
      <mc:AlternateContent xmlns:mc="http://schemas.openxmlformats.org/markup-compatibility/2006">
        <mc:Choice xmlns:a14="http://schemas.microsoft.com/office/drawing/2010/main" Requires="a14">
          <p:sp>
            <p:nvSpPr>
              <p:cNvPr id="2" name="TextBox 1"/>
              <p:cNvSpPr txBox="1"/>
              <p:nvPr/>
            </p:nvSpPr>
            <p:spPr>
              <a:xfrm>
                <a:off x="8048189" y="5500638"/>
                <a:ext cx="2515176" cy="804131"/>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sz="2000" b="1" i="1">
                              <a:latin typeface="DejaVu Math TeX Gyre" panose="02000503000000000000" charset="0"/>
                              <a:cs typeface="DejaVu Math TeX Gyre" panose="02000503000000000000" charset="0"/>
                            </a:rPr>
                          </m:ctrlPr>
                        </m:sSubPr>
                        <m:e>
                          <m:r>
                            <a:rPr lang="en-US" sz="2000" b="1" i="1">
                              <a:latin typeface="DejaVu Math TeX Gyre" panose="02000503000000000000" charset="0"/>
                              <a:cs typeface="DejaVu Math TeX Gyre" panose="02000503000000000000" charset="0"/>
                            </a:rPr>
                            <m:t>𝒓</m:t>
                          </m:r>
                        </m:e>
                        <m:sub>
                          <m:r>
                            <a:rPr lang="en-US" sz="2000" b="1" i="1">
                              <a:latin typeface="DejaVu Math TeX Gyre" panose="02000503000000000000" charset="0"/>
                              <a:cs typeface="DejaVu Math TeX Gyre" panose="02000503000000000000" charset="0"/>
                            </a:rPr>
                            <m:t>𝒊𝒙</m:t>
                          </m:r>
                        </m:sub>
                      </m:sSub>
                      <m:r>
                        <a:rPr lang="en-US" sz="2000" b="1" i="1">
                          <a:latin typeface="DejaVu Math TeX Gyre" panose="02000503000000000000" charset="0"/>
                          <a:ea typeface="宋体" charset="0"/>
                          <a:cs typeface="DejaVu Math TeX Gyre" panose="02000503000000000000" charset="0"/>
                        </a:rPr>
                        <m:t>=</m:t>
                      </m:r>
                      <m:f>
                        <m:fPr>
                          <m:ctrlPr>
                            <a:rPr lang="en-US" sz="2000" b="1" i="1">
                              <a:latin typeface="DejaVu Math TeX Gyre" panose="02000503000000000000" charset="0"/>
                              <a:cs typeface="DejaVu Math TeX Gyre" panose="02000503000000000000" charset="0"/>
                            </a:rPr>
                          </m:ctrlPr>
                        </m:fPr>
                        <m:num>
                          <m:nary>
                            <m:naryPr>
                              <m:chr m:val="∑"/>
                              <m:supHide m:val="on"/>
                              <m:ctrlPr>
                                <a:rPr lang="en-US" sz="2000" b="1" i="1">
                                  <a:latin typeface="DejaVu Math TeX Gyre" panose="02000503000000000000" charset="0"/>
                                  <a:cs typeface="DejaVu Math TeX Gyre" panose="02000503000000000000" charset="0"/>
                                </a:rPr>
                              </m:ctrlPr>
                            </m:naryPr>
                            <m:sub>
                              <m:r>
                                <a:rPr lang="en-US" sz="2000" b="1" i="1">
                                  <a:latin typeface="DejaVu Math TeX Gyre" panose="02000503000000000000" charset="0"/>
                                  <a:cs typeface="DejaVu Math TeX Gyre" panose="02000503000000000000" charset="0"/>
                                </a:rPr>
                                <m:t>𝒋</m:t>
                              </m:r>
                              <m:r>
                                <a:rPr lang="en-US" sz="2000" b="1" i="1">
                                  <a:latin typeface="DejaVu Math TeX Gyre" panose="02000503000000000000" charset="0"/>
                                  <a:ea typeface="宋体" charset="0"/>
                                  <a:cs typeface="DejaVu Math TeX Gyre" panose="02000503000000000000" charset="0"/>
                                </a:rPr>
                                <m:t>∈</m:t>
                              </m:r>
                              <m:r>
                                <a:rPr lang="en-US" sz="2000" b="1" i="1">
                                  <a:latin typeface="DejaVu Math TeX Gyre" panose="02000503000000000000" charset="0"/>
                                  <a:cs typeface="DejaVu Math TeX Gyre" panose="02000503000000000000" charset="0"/>
                                </a:rPr>
                                <m:t>𝑵</m:t>
                              </m:r>
                              <m:r>
                                <a:rPr lang="en-US" sz="2000" b="1" i="1">
                                  <a:latin typeface="DejaVu Math TeX Gyre" panose="02000503000000000000" charset="0"/>
                                  <a:ea typeface="宋体" charset="0"/>
                                  <a:cs typeface="DejaVu Math TeX Gyre" panose="02000503000000000000" charset="0"/>
                                </a:rPr>
                                <m:t>(</m:t>
                              </m:r>
                              <m:r>
                                <a:rPr lang="en-US" sz="2000" b="1" i="1">
                                  <a:latin typeface="DejaVu Math TeX Gyre" panose="02000503000000000000" charset="0"/>
                                  <a:cs typeface="DejaVu Math TeX Gyre" panose="02000503000000000000" charset="0"/>
                                </a:rPr>
                                <m:t>𝒊</m:t>
                              </m:r>
                              <m:r>
                                <a:rPr lang="en-US" sz="2000" b="1" i="1">
                                  <a:latin typeface="DejaVu Math TeX Gyre" panose="02000503000000000000" charset="0"/>
                                  <a:ea typeface="宋体" charset="0"/>
                                  <a:cs typeface="DejaVu Math TeX Gyre" panose="02000503000000000000" charset="0"/>
                                </a:rPr>
                                <m:t>;</m:t>
                              </m:r>
                              <m:r>
                                <a:rPr lang="en-US" sz="2000" b="1" i="1">
                                  <a:latin typeface="DejaVu Math TeX Gyre" panose="02000503000000000000" charset="0"/>
                                  <a:cs typeface="DejaVu Math TeX Gyre" panose="02000503000000000000" charset="0"/>
                                </a:rPr>
                                <m:t>𝒙</m:t>
                              </m:r>
                              <m:r>
                                <a:rPr lang="en-US" sz="2000" b="1" i="1">
                                  <a:latin typeface="DejaVu Math TeX Gyre" panose="02000503000000000000" charset="0"/>
                                  <a:ea typeface="宋体" charset="0"/>
                                  <a:cs typeface="DejaVu Math TeX Gyre" panose="02000503000000000000" charset="0"/>
                                </a:rPr>
                                <m:t>)</m:t>
                              </m:r>
                            </m:sub>
                            <m:sup/>
                            <m:e>
                              <m:sSub>
                                <m:sSubPr>
                                  <m:ctrlPr>
                                    <a:rPr lang="en-US" sz="2000" b="1" i="1">
                                      <a:latin typeface="DejaVu Math TeX Gyre" panose="02000503000000000000" charset="0"/>
                                      <a:cs typeface="DejaVu Math TeX Gyre" panose="02000503000000000000" charset="0"/>
                                    </a:rPr>
                                  </m:ctrlPr>
                                </m:sSubPr>
                                <m:e>
                                  <m:r>
                                    <a:rPr lang="en-US" sz="2000" b="1" i="1">
                                      <a:latin typeface="DejaVu Math TeX Gyre" panose="02000503000000000000" charset="0"/>
                                      <a:cs typeface="DejaVu Math TeX Gyre" panose="02000503000000000000" charset="0"/>
                                    </a:rPr>
                                    <m:t>𝒔</m:t>
                                  </m:r>
                                </m:e>
                                <m:sub>
                                  <m:r>
                                    <a:rPr lang="en-US" sz="2000" b="1" i="1">
                                      <a:latin typeface="DejaVu Math TeX Gyre" panose="02000503000000000000" charset="0"/>
                                      <a:cs typeface="DejaVu Math TeX Gyre" panose="02000503000000000000" charset="0"/>
                                    </a:rPr>
                                    <m:t>𝒊𝒋</m:t>
                                  </m:r>
                                </m:sub>
                              </m:sSub>
                              <m:r>
                                <a:rPr lang="en-US" sz="2000" b="1" i="1">
                                  <a:latin typeface="DejaVu Math TeX Gyre" panose="02000503000000000000" charset="0"/>
                                  <a:ea typeface="宋体" charset="0"/>
                                  <a:cs typeface="DejaVu Math TeX Gyre" panose="02000503000000000000" charset="0"/>
                                </a:rPr>
                                <m:t> </m:t>
                              </m:r>
                              <m:sSub>
                                <m:sSubPr>
                                  <m:ctrlPr>
                                    <a:rPr lang="en-US" sz="2000" b="1" i="1">
                                      <a:latin typeface="DejaVu Math TeX Gyre" panose="02000503000000000000" charset="0"/>
                                      <a:cs typeface="DejaVu Math TeX Gyre" panose="02000503000000000000" charset="0"/>
                                    </a:rPr>
                                  </m:ctrlPr>
                                </m:sSubPr>
                                <m:e>
                                  <m:r>
                                    <a:rPr lang="en-US" sz="2000" b="1" i="1">
                                      <a:latin typeface="DejaVu Math TeX Gyre" panose="02000503000000000000" charset="0"/>
                                      <a:cs typeface="DejaVu Math TeX Gyre" panose="02000503000000000000" charset="0"/>
                                    </a:rPr>
                                    <m:t>𝒓</m:t>
                                  </m:r>
                                </m:e>
                                <m:sub>
                                  <m:r>
                                    <a:rPr lang="en-US" sz="2000" b="1" i="1">
                                      <a:latin typeface="DejaVu Math TeX Gyre" panose="02000503000000000000" charset="0"/>
                                      <a:cs typeface="DejaVu Math TeX Gyre" panose="02000503000000000000" charset="0"/>
                                    </a:rPr>
                                    <m:t>𝒋𝒙</m:t>
                                  </m:r>
                                </m:sub>
                              </m:sSub>
                            </m:e>
                          </m:nary>
                        </m:num>
                        <m:den>
                          <m:r>
                            <a:rPr lang="en-US" sz="2000" b="1" i="1">
                              <a:latin typeface="DejaVu Math TeX Gyre" panose="02000503000000000000" charset="0"/>
                              <a:ea typeface="宋体" charset="0"/>
                              <a:cs typeface="DejaVu Math TeX Gyre" panose="02000503000000000000" charset="0"/>
                            </a:rPr>
                            <m:t>∑</m:t>
                          </m:r>
                          <m:sSub>
                            <m:sSubPr>
                              <m:ctrlPr>
                                <a:rPr lang="en-US" sz="2000" b="1" i="1">
                                  <a:latin typeface="DejaVu Math TeX Gyre" panose="02000503000000000000" charset="0"/>
                                  <a:cs typeface="DejaVu Math TeX Gyre" panose="02000503000000000000" charset="0"/>
                                </a:rPr>
                              </m:ctrlPr>
                            </m:sSubPr>
                            <m:e>
                              <m:r>
                                <a:rPr lang="en-US" sz="2000" b="1" i="1">
                                  <a:latin typeface="DejaVu Math TeX Gyre" panose="02000503000000000000" charset="0"/>
                                  <a:cs typeface="DejaVu Math TeX Gyre" panose="02000503000000000000" charset="0"/>
                                </a:rPr>
                                <m:t>𝒔</m:t>
                              </m:r>
                            </m:e>
                            <m:sub>
                              <m:r>
                                <a:rPr lang="en-US" sz="2000" b="1" i="1">
                                  <a:latin typeface="DejaVu Math TeX Gyre" panose="02000503000000000000" charset="0"/>
                                  <a:cs typeface="DejaVu Math TeX Gyre" panose="02000503000000000000" charset="0"/>
                                </a:rPr>
                                <m:t>𝒊𝒋</m:t>
                              </m:r>
                            </m:sub>
                          </m:sSub>
                        </m:den>
                      </m:f>
                    </m:oMath>
                  </m:oMathPara>
                </a14:m>
                <a:endParaRPr lang="en-US" sz="2000" b="1" dirty="0">
                  <a:latin typeface="Times New Roman Regular" panose="02020503050405090304" charset="0"/>
                  <a:cs typeface="Times New Roman Regular" panose="02020503050405090304" charset="0"/>
                </a:endParaRPr>
              </a:p>
            </p:txBody>
          </p:sp>
        </mc:Choice>
        <mc:Fallback>
          <p:sp>
            <p:nvSpPr>
              <p:cNvPr id="2" name="TextBox 1"/>
              <p:cNvSpPr txBox="1">
                <a:spLocks noRot="1" noChangeAspect="1" noMove="1" noResize="1" noEditPoints="1" noAdjustHandles="1" noChangeArrowheads="1" noChangeShapeType="1" noTextEdit="1"/>
              </p:cNvSpPr>
              <p:nvPr/>
            </p:nvSpPr>
            <p:spPr>
              <a:xfrm>
                <a:off x="8048189" y="5500638"/>
                <a:ext cx="2515176" cy="804131"/>
              </a:xfrm>
              <a:prstGeom prst="rect">
                <a:avLst/>
              </a:prstGeom>
              <a:blipFill rotWithShape="1">
                <a:blip r:embed="rId1"/>
                <a:stretch>
                  <a:fillRect l="-8" t="-33" r="-20369" b="61"/>
                </a:stretch>
              </a:blipFill>
            </p:spPr>
            <p:txBody>
              <a:bodyPr/>
              <a:lstStyle/>
              <a:p>
                <a:r>
                  <a:rPr lang="zh-CN" altLang="en-US">
                    <a:noFill/>
                  </a:rPr>
                  <a:t> </a:t>
                </a:r>
              </a:p>
            </p:txBody>
          </p:sp>
        </mc:Fallback>
      </mc:AlternateContent>
      <p:sp>
        <p:nvSpPr>
          <p:cNvPr id="11" name="Rectangle 10"/>
          <p:cNvSpPr/>
          <p:nvPr/>
        </p:nvSpPr>
        <p:spPr>
          <a:xfrm>
            <a:off x="9407725" y="1562100"/>
            <a:ext cx="1236236" cy="400110"/>
          </a:xfrm>
          <a:prstGeom prst="rect">
            <a:avLst/>
          </a:prstGeom>
        </p:spPr>
        <p:txBody>
          <a:bodyPr wrap="none">
            <a:spAutoFit/>
          </a:bodyPr>
          <a:lstStyle/>
          <a:p>
            <a:pPr algn="r"/>
            <a:r>
              <a:rPr lang="en-US" sz="2000" b="1" dirty="0" err="1">
                <a:solidFill>
                  <a:srgbClr val="008000"/>
                </a:solidFill>
                <a:latin typeface="Times New Roman Regular" panose="02020503050405090304" charset="0"/>
                <a:cs typeface="Times New Roman Regular" panose="02020503050405090304" charset="0"/>
              </a:rPr>
              <a:t>sim</a:t>
            </a:r>
            <a:r>
              <a:rPr lang="en-US" sz="2000" b="1" dirty="0">
                <a:solidFill>
                  <a:srgbClr val="008000"/>
                </a:solidFill>
                <a:latin typeface="Times New Roman Regular" panose="02020503050405090304" charset="0"/>
                <a:cs typeface="Times New Roman Regular" panose="02020503050405090304" charset="0"/>
              </a:rPr>
              <a:t>(1,m)</a:t>
            </a:r>
            <a:endParaRPr lang="en-US" sz="2000" b="1" dirty="0">
              <a:solidFill>
                <a:srgbClr val="008000"/>
              </a:solidFill>
              <a:latin typeface="Times New Roman Regular" panose="02020503050405090304" charset="0"/>
              <a:cs typeface="Times New Roman Regular" panose="02020503050405090304" charset="0"/>
            </a:endParaRPr>
          </a:p>
        </p:txBody>
      </p:sp>
      <p:sp>
        <p:nvSpPr>
          <p:cNvPr id="14" name="TextBox 13"/>
          <p:cNvSpPr txBox="1"/>
          <p:nvPr/>
        </p:nvSpPr>
        <p:spPr>
          <a:xfrm>
            <a:off x="9407726" y="1942377"/>
            <a:ext cx="898525" cy="3600986"/>
          </a:xfrm>
          <a:prstGeom prst="rect">
            <a:avLst/>
          </a:prstGeom>
          <a:noFill/>
        </p:spPr>
        <p:txBody>
          <a:bodyPr wrap="square" rtlCol="0">
            <a:spAutoFit/>
          </a:bodyPr>
          <a:lstStyle/>
          <a:p>
            <a:pPr algn="r"/>
            <a:r>
              <a:rPr lang="en-US" sz="2000" b="1" dirty="0">
                <a:solidFill>
                  <a:srgbClr val="008000"/>
                </a:solidFill>
                <a:latin typeface="Times New Roman Regular" panose="02020503050405090304" charset="0"/>
                <a:cs typeface="Times New Roman Regular" panose="02020503050405090304" charset="0"/>
              </a:rPr>
              <a:t>1.000</a:t>
            </a:r>
            <a:endParaRPr lang="en-US" sz="2000" b="1" dirty="0">
              <a:solidFill>
                <a:srgbClr val="008000"/>
              </a:solidFill>
              <a:latin typeface="Times New Roman Regular" panose="02020503050405090304" charset="0"/>
              <a:cs typeface="Times New Roman Regular" panose="02020503050405090304" charset="0"/>
            </a:endParaRPr>
          </a:p>
          <a:p>
            <a:pPr algn="r"/>
            <a:endParaRPr lang="en-US" sz="2000" b="1" dirty="0">
              <a:solidFill>
                <a:srgbClr val="008000"/>
              </a:solidFill>
              <a:latin typeface="Times New Roman Regular" panose="02020503050405090304" charset="0"/>
              <a:cs typeface="Times New Roman Regular" panose="02020503050405090304" charset="0"/>
            </a:endParaRPr>
          </a:p>
          <a:p>
            <a:pPr algn="r"/>
            <a:r>
              <a:rPr lang="en-US" sz="2000" b="1" dirty="0">
                <a:solidFill>
                  <a:srgbClr val="008000"/>
                </a:solidFill>
                <a:latin typeface="Times New Roman Regular" panose="02020503050405090304" charset="0"/>
                <a:cs typeface="Times New Roman Regular" panose="02020503050405090304" charset="0"/>
              </a:rPr>
              <a:t>..</a:t>
            </a:r>
            <a:endParaRPr lang="en-US" sz="2000" b="1" dirty="0">
              <a:solidFill>
                <a:srgbClr val="008000"/>
              </a:solidFill>
              <a:latin typeface="Times New Roman Regular" panose="02020503050405090304" charset="0"/>
              <a:cs typeface="Times New Roman Regular" panose="02020503050405090304" charset="0"/>
            </a:endParaRPr>
          </a:p>
          <a:p>
            <a:pPr algn="r"/>
            <a:endParaRPr lang="en-US" sz="2000" b="1" dirty="0">
              <a:solidFill>
                <a:srgbClr val="008000"/>
              </a:solidFill>
              <a:latin typeface="Times New Roman Regular" panose="02020503050405090304" charset="0"/>
              <a:cs typeface="Times New Roman Regular" panose="02020503050405090304" charset="0"/>
            </a:endParaRPr>
          </a:p>
          <a:p>
            <a:pPr algn="r"/>
            <a:r>
              <a:rPr lang="en-US" sz="2000" b="1" u="sng" dirty="0">
                <a:solidFill>
                  <a:srgbClr val="008000"/>
                </a:solidFill>
                <a:latin typeface="Times New Roman Regular" panose="02020503050405090304" charset="0"/>
                <a:cs typeface="Times New Roman Regular" panose="02020503050405090304" charset="0"/>
              </a:rPr>
              <a:t>.658</a:t>
            </a:r>
            <a:endParaRPr lang="en-US" sz="2000" b="1" u="sng" dirty="0">
              <a:solidFill>
                <a:srgbClr val="008000"/>
              </a:solidFill>
              <a:latin typeface="Times New Roman Regular" panose="02020503050405090304" charset="0"/>
              <a:cs typeface="Times New Roman Regular" panose="02020503050405090304" charset="0"/>
            </a:endParaRPr>
          </a:p>
          <a:p>
            <a:pPr algn="r"/>
            <a:endParaRPr lang="en-US" sz="2000" b="1" dirty="0">
              <a:solidFill>
                <a:srgbClr val="008000"/>
              </a:solidFill>
              <a:latin typeface="Times New Roman Regular" panose="02020503050405090304" charset="0"/>
              <a:cs typeface="Times New Roman Regular" panose="02020503050405090304" charset="0"/>
            </a:endParaRPr>
          </a:p>
          <a:p>
            <a:pPr algn="r"/>
            <a:r>
              <a:rPr lang="en-US" sz="2000" b="1" dirty="0">
                <a:solidFill>
                  <a:srgbClr val="008000"/>
                </a:solidFill>
                <a:latin typeface="Times New Roman Regular" panose="02020503050405090304" charset="0"/>
                <a:cs typeface="Times New Roman Regular" panose="02020503050405090304" charset="0"/>
              </a:rPr>
              <a:t>..</a:t>
            </a:r>
            <a:endParaRPr lang="en-US" sz="2000" b="1" dirty="0">
              <a:solidFill>
                <a:srgbClr val="008000"/>
              </a:solidFill>
              <a:latin typeface="Times New Roman Regular" panose="02020503050405090304" charset="0"/>
              <a:cs typeface="Times New Roman Regular" panose="02020503050405090304" charset="0"/>
            </a:endParaRPr>
          </a:p>
          <a:p>
            <a:pPr algn="r"/>
            <a:endParaRPr lang="en-US" sz="2000" b="1" dirty="0">
              <a:solidFill>
                <a:srgbClr val="008000"/>
              </a:solidFill>
              <a:latin typeface="Times New Roman Regular" panose="02020503050405090304" charset="0"/>
              <a:cs typeface="Times New Roman Regular" panose="02020503050405090304" charset="0"/>
            </a:endParaRPr>
          </a:p>
          <a:p>
            <a:pPr algn="r"/>
            <a:r>
              <a:rPr lang="en-US" sz="2000" b="1" dirty="0">
                <a:solidFill>
                  <a:srgbClr val="008000"/>
                </a:solidFill>
                <a:latin typeface="Times New Roman Regular" panose="02020503050405090304" charset="0"/>
                <a:cs typeface="Times New Roman Regular" panose="02020503050405090304" charset="0"/>
              </a:rPr>
              <a:t>..</a:t>
            </a:r>
            <a:endParaRPr lang="en-US" sz="2000" b="1" dirty="0">
              <a:solidFill>
                <a:srgbClr val="008000"/>
              </a:solidFill>
              <a:latin typeface="Times New Roman Regular" panose="02020503050405090304" charset="0"/>
              <a:cs typeface="Times New Roman Regular" panose="02020503050405090304" charset="0"/>
            </a:endParaRPr>
          </a:p>
          <a:p>
            <a:pPr algn="r"/>
            <a:endParaRPr lang="en-US" sz="2000" b="1" dirty="0">
              <a:solidFill>
                <a:srgbClr val="008000"/>
              </a:solidFill>
              <a:latin typeface="Times New Roman Regular" panose="02020503050405090304" charset="0"/>
              <a:cs typeface="Times New Roman Regular" panose="02020503050405090304" charset="0"/>
            </a:endParaRPr>
          </a:p>
          <a:p>
            <a:pPr algn="r"/>
            <a:r>
              <a:rPr lang="en-US" sz="2000" b="1" u="sng" dirty="0">
                <a:solidFill>
                  <a:srgbClr val="008000"/>
                </a:solidFill>
                <a:latin typeface="Times New Roman Regular" panose="02020503050405090304" charset="0"/>
                <a:cs typeface="Times New Roman Regular" panose="02020503050405090304" charset="0"/>
              </a:rPr>
              <a:t>.768</a:t>
            </a:r>
            <a:endParaRPr lang="en-US" sz="2000" b="1" u="sng" dirty="0">
              <a:solidFill>
                <a:srgbClr val="008000"/>
              </a:solidFill>
              <a:latin typeface="Times New Roman Regular" panose="02020503050405090304" charset="0"/>
              <a:cs typeface="Times New Roman Regular" panose="02020503050405090304" charset="0"/>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Rectangle 2"/>
          <p:cNvSpPr>
            <a:spLocks noGrp="1" noChangeArrowheads="1"/>
          </p:cNvSpPr>
          <p:nvPr>
            <p:ph type="title"/>
          </p:nvPr>
        </p:nvSpPr>
        <p:spPr>
          <a:xfrm>
            <a:off x="1097287" y="286605"/>
            <a:ext cx="8793473" cy="703996"/>
          </a:xfrm>
        </p:spPr>
        <p:txBody>
          <a:bodyPr>
            <a:normAutofit/>
          </a:bodyPr>
          <a:lstStyle/>
          <a:p>
            <a:r>
              <a:rPr lang="en-US" dirty="0"/>
              <a:t>Item-Item vs. User-User</a:t>
            </a:r>
            <a:endParaRPr lang="en-US" dirty="0"/>
          </a:p>
        </p:txBody>
      </p:sp>
      <p:sp>
        <p:nvSpPr>
          <p:cNvPr id="2" name="Content Placeholder 1"/>
          <p:cNvSpPr>
            <a:spLocks noGrp="1"/>
          </p:cNvSpPr>
          <p:nvPr>
            <p:ph idx="1"/>
          </p:nvPr>
        </p:nvSpPr>
        <p:spPr>
          <a:xfrm>
            <a:off x="1219200" y="1845734"/>
            <a:ext cx="10210800" cy="4023360"/>
          </a:xfrm>
        </p:spPr>
        <p:txBody>
          <a:bodyPr/>
          <a:lstStyle/>
          <a:p>
            <a:pPr marL="690245" indent="-571500">
              <a:buSzPct val="80000"/>
              <a:buFont typeface="Arial" panose="020B0604020202090204" pitchFamily="34" charset="0"/>
              <a:buChar char="•"/>
              <a:defRPr/>
            </a:pPr>
            <a:r>
              <a:rPr lang="en-US" sz="3600" b="1" dirty="0">
                <a:solidFill>
                  <a:srgbClr val="061CFF"/>
                </a:solidFill>
                <a:latin typeface="Calibri" panose="020F0502020204030204" pitchFamily="34" charset="0"/>
                <a:cs typeface="Calibri" panose="020F0502020204030204" pitchFamily="34" charset="0"/>
              </a:rPr>
              <a:t>In practice, </a:t>
            </a:r>
            <a:r>
              <a:rPr lang="en-US" sz="3600" b="1" u="sng" dirty="0">
                <a:solidFill>
                  <a:srgbClr val="061CFF"/>
                </a:solidFill>
                <a:latin typeface="Calibri" panose="020F0502020204030204" pitchFamily="34" charset="0"/>
                <a:cs typeface="Calibri" panose="020F0502020204030204" pitchFamily="34" charset="0"/>
              </a:rPr>
              <a:t>item-item</a:t>
            </a:r>
            <a:r>
              <a:rPr lang="en-US" sz="3600" b="1" dirty="0">
                <a:solidFill>
                  <a:srgbClr val="061CFF"/>
                </a:solidFill>
                <a:latin typeface="Calibri" panose="020F0502020204030204" pitchFamily="34" charset="0"/>
                <a:cs typeface="Calibri" panose="020F0502020204030204" pitchFamily="34" charset="0"/>
              </a:rPr>
              <a:t> often works better than user-user</a:t>
            </a:r>
            <a:endParaRPr lang="en-US" sz="3600" b="1" dirty="0">
              <a:solidFill>
                <a:srgbClr val="061CFF"/>
              </a:solidFill>
              <a:latin typeface="Calibri" panose="020F0502020204030204" pitchFamily="34" charset="0"/>
              <a:cs typeface="Calibri" panose="020F0502020204030204" pitchFamily="34" charset="0"/>
            </a:endParaRPr>
          </a:p>
          <a:p>
            <a:pPr marL="690245" indent="-571500">
              <a:buSzPct val="80000"/>
              <a:buFont typeface="Arial" panose="020B0604020202090204" pitchFamily="34" charset="0"/>
              <a:buChar char="•"/>
              <a:defRPr/>
            </a:pPr>
            <a:r>
              <a:rPr lang="en-US" sz="3600" b="1" dirty="0">
                <a:latin typeface="Calibri" panose="020F0502020204030204" pitchFamily="34" charset="0"/>
                <a:cs typeface="Calibri" panose="020F0502020204030204" pitchFamily="34" charset="0"/>
              </a:rPr>
              <a:t>Why? </a:t>
            </a:r>
            <a:r>
              <a:rPr lang="en-US" sz="3600" dirty="0">
                <a:latin typeface="Calibri" panose="020F0502020204030204" pitchFamily="34" charset="0"/>
                <a:cs typeface="Calibri" panose="020F0502020204030204" pitchFamily="34" charset="0"/>
              </a:rPr>
              <a:t>Items are simpler, users have multiple tastes</a:t>
            </a:r>
            <a:endParaRPr lang="en-US" sz="3600" dirty="0">
              <a:latin typeface="Calibri" panose="020F0502020204030204" pitchFamily="34" charset="0"/>
              <a:cs typeface="Calibri" panose="020F0502020204030204" pitchFamily="34" charset="0"/>
            </a:endParaRPr>
          </a:p>
          <a:p>
            <a:pPr marL="868680" lvl="1" indent="-457200">
              <a:buSzPct val="80000"/>
              <a:buFont typeface="Arial" panose="020B0604020202090204" pitchFamily="34" charset="0"/>
              <a:buChar char="•"/>
              <a:defRPr/>
            </a:pPr>
            <a:r>
              <a:rPr lang="en-US" sz="3400" dirty="0">
                <a:latin typeface="Calibri" panose="020F0502020204030204" pitchFamily="34" charset="0"/>
                <a:cs typeface="Calibri" panose="020F0502020204030204" pitchFamily="34" charset="0"/>
              </a:rPr>
              <a:t>(People are more complex than objects)</a:t>
            </a:r>
            <a:endParaRPr lang="en-US" sz="3400" dirty="0">
              <a:latin typeface="Calibri" panose="020F0502020204030204" pitchFamily="34" charset="0"/>
              <a:cs typeface="Calibri" panose="020F0502020204030204" pitchFamily="34" charset="0"/>
            </a:endParaRPr>
          </a:p>
          <a:p>
            <a:endParaRPr lang="en-US" dirty="0"/>
          </a:p>
        </p:txBody>
      </p:sp>
      <p:sp>
        <p:nvSpPr>
          <p:cNvPr id="12" name="Date Placeholder 11"/>
          <p:cNvSpPr>
            <a:spLocks noGrp="1"/>
          </p:cNvSpPr>
          <p:nvPr>
            <p:ph type="dt" sz="half" idx="10"/>
          </p:nvPr>
        </p:nvSpPr>
        <p:spPr/>
        <p:txBody>
          <a:bodyPr/>
          <a:lstStyle/>
          <a:p>
            <a:fld id="{70CA863A-5118-47FA-AC9C-902A70D3DC94}" type="datetime1">
              <a:rPr lang="en-US" smtClean="0"/>
            </a:fld>
            <a:endParaRPr lang="en-US"/>
          </a:p>
        </p:txBody>
      </p:sp>
      <p:sp>
        <p:nvSpPr>
          <p:cNvPr id="13" name="Slide Number Placeholder 12"/>
          <p:cNvSpPr>
            <a:spLocks noGrp="1"/>
          </p:cNvSpPr>
          <p:nvPr>
            <p:ph type="sldNum" sz="quarter" idx="12"/>
          </p:nvPr>
        </p:nvSpPr>
        <p:spPr/>
        <p:txBody>
          <a:bodyPr/>
          <a:lstStyle/>
          <a:p>
            <a:fld id="{19B12225-5612-419B-A8D5-4B8EEE4C217E}" type="slidenum">
              <a:rPr lang="en-US" smtClean="0"/>
            </a:fld>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a:xfrm>
            <a:off x="1371599" y="286605"/>
            <a:ext cx="8519161" cy="903514"/>
          </a:xfrm>
        </p:spPr>
        <p:txBody>
          <a:bodyPr/>
          <a:lstStyle/>
          <a:p>
            <a:r>
              <a:rPr lang="en-US" dirty="0"/>
              <a:t>Types of Recommendations</a:t>
            </a:r>
            <a:endParaRPr lang="en-US" dirty="0"/>
          </a:p>
        </p:txBody>
      </p:sp>
      <p:sp>
        <p:nvSpPr>
          <p:cNvPr id="17411" name="Rectangle 3"/>
          <p:cNvSpPr>
            <a:spLocks noGrp="1" noChangeArrowheads="1"/>
          </p:cNvSpPr>
          <p:nvPr>
            <p:ph idx="1"/>
          </p:nvPr>
        </p:nvSpPr>
        <p:spPr>
          <a:xfrm>
            <a:off x="1295400" y="1447589"/>
            <a:ext cx="8519161" cy="4614052"/>
          </a:xfrm>
        </p:spPr>
        <p:txBody>
          <a:bodyPr>
            <a:normAutofit/>
          </a:bodyPr>
          <a:lstStyle/>
          <a:p>
            <a:pPr eaLnBrk="1" hangingPunct="1"/>
            <a:r>
              <a:rPr lang="en-US" sz="3200" b="1" dirty="0">
                <a:solidFill>
                  <a:srgbClr val="0000FF"/>
                </a:solidFill>
                <a:latin typeface="Times New Roman Regular" panose="02020503050405090304" charset="0"/>
                <a:cs typeface="Times New Roman Regular" panose="02020503050405090304" charset="0"/>
              </a:rPr>
              <a:t>Editorial and hand curated</a:t>
            </a:r>
            <a:endParaRPr lang="en-US" sz="3200" b="1" dirty="0">
              <a:solidFill>
                <a:srgbClr val="0000FF"/>
              </a:solidFill>
              <a:latin typeface="Times New Roman Regular" panose="02020503050405090304" charset="0"/>
              <a:cs typeface="Times New Roman Regular" panose="02020503050405090304" charset="0"/>
            </a:endParaRPr>
          </a:p>
          <a:p>
            <a:pPr lvl="1"/>
            <a:r>
              <a:rPr lang="en-US" sz="2800" dirty="0">
                <a:latin typeface="Times New Roman Regular" panose="02020503050405090304" charset="0"/>
                <a:cs typeface="Times New Roman Regular" panose="02020503050405090304" charset="0"/>
              </a:rPr>
              <a:t>List of favorites</a:t>
            </a:r>
            <a:endParaRPr lang="en-US" sz="2800" dirty="0">
              <a:latin typeface="Times New Roman Regular" panose="02020503050405090304" charset="0"/>
              <a:cs typeface="Times New Roman Regular" panose="02020503050405090304" charset="0"/>
            </a:endParaRPr>
          </a:p>
          <a:p>
            <a:pPr lvl="1"/>
            <a:r>
              <a:rPr lang="en-US" sz="2800" dirty="0">
                <a:latin typeface="Times New Roman Regular" panose="02020503050405090304" charset="0"/>
                <a:cs typeface="Times New Roman Regular" panose="02020503050405090304" charset="0"/>
              </a:rPr>
              <a:t>Lists of “essential” items</a:t>
            </a:r>
            <a:endParaRPr lang="en-US" sz="2800" dirty="0">
              <a:latin typeface="Times New Roman Regular" panose="02020503050405090304" charset="0"/>
              <a:cs typeface="Times New Roman Regular" panose="02020503050405090304" charset="0"/>
            </a:endParaRPr>
          </a:p>
          <a:p>
            <a:pPr lvl="8"/>
            <a:endParaRPr lang="en-US" sz="2000" dirty="0">
              <a:latin typeface="Times New Roman Regular" panose="02020503050405090304" charset="0"/>
              <a:cs typeface="Times New Roman Regular" panose="02020503050405090304" charset="0"/>
            </a:endParaRPr>
          </a:p>
          <a:p>
            <a:pPr eaLnBrk="1" hangingPunct="1"/>
            <a:r>
              <a:rPr lang="en-US" sz="3200" b="1" dirty="0">
                <a:solidFill>
                  <a:srgbClr val="0000FF"/>
                </a:solidFill>
                <a:latin typeface="Times New Roman Regular" panose="02020503050405090304" charset="0"/>
                <a:cs typeface="Times New Roman Regular" panose="02020503050405090304" charset="0"/>
              </a:rPr>
              <a:t>Simple aggregates</a:t>
            </a:r>
            <a:endParaRPr lang="en-US" sz="3200" b="1" dirty="0">
              <a:solidFill>
                <a:srgbClr val="0000FF"/>
              </a:solidFill>
              <a:latin typeface="Times New Roman Regular" panose="02020503050405090304" charset="0"/>
              <a:cs typeface="Times New Roman Regular" panose="02020503050405090304" charset="0"/>
            </a:endParaRPr>
          </a:p>
          <a:p>
            <a:pPr lvl="1" eaLnBrk="1" hangingPunct="1"/>
            <a:r>
              <a:rPr lang="en-US" sz="2800" dirty="0">
                <a:latin typeface="Times New Roman Regular" panose="02020503050405090304" charset="0"/>
                <a:cs typeface="Times New Roman Regular" panose="02020503050405090304" charset="0"/>
              </a:rPr>
              <a:t>Top 10, Most Popular, Recent Uploads</a:t>
            </a:r>
            <a:endParaRPr lang="en-US" sz="2800" dirty="0">
              <a:latin typeface="Times New Roman Regular" panose="02020503050405090304" charset="0"/>
              <a:cs typeface="Times New Roman Regular" panose="02020503050405090304" charset="0"/>
            </a:endParaRPr>
          </a:p>
          <a:p>
            <a:pPr lvl="8"/>
            <a:endParaRPr lang="en-US" sz="2000" dirty="0">
              <a:solidFill>
                <a:srgbClr val="FF0066"/>
              </a:solidFill>
              <a:latin typeface="Times New Roman Regular" panose="02020503050405090304" charset="0"/>
              <a:cs typeface="Times New Roman Regular" panose="02020503050405090304" charset="0"/>
            </a:endParaRPr>
          </a:p>
          <a:p>
            <a:pPr eaLnBrk="1" hangingPunct="1"/>
            <a:r>
              <a:rPr lang="en-US" sz="3200" b="1" dirty="0">
                <a:solidFill>
                  <a:srgbClr val="008001"/>
                </a:solidFill>
                <a:latin typeface="Times New Roman Regular" panose="02020503050405090304" charset="0"/>
                <a:cs typeface="Times New Roman Regular" panose="02020503050405090304" charset="0"/>
              </a:rPr>
              <a:t>Tailored to individual users</a:t>
            </a:r>
            <a:endParaRPr lang="en-US" sz="3200" b="1" dirty="0">
              <a:solidFill>
                <a:srgbClr val="008001"/>
              </a:solidFill>
              <a:latin typeface="Times New Roman Regular" panose="02020503050405090304" charset="0"/>
              <a:cs typeface="Times New Roman Regular" panose="02020503050405090304" charset="0"/>
            </a:endParaRPr>
          </a:p>
          <a:p>
            <a:pPr lvl="1" eaLnBrk="1" hangingPunct="1"/>
            <a:r>
              <a:rPr lang="en-US" sz="2800" dirty="0">
                <a:latin typeface="Times New Roman Regular" panose="02020503050405090304" charset="0"/>
                <a:cs typeface="Times New Roman Regular" panose="02020503050405090304" charset="0"/>
              </a:rPr>
              <a:t>Amazon, Netflix, Apple Music…</a:t>
            </a:r>
            <a:endParaRPr lang="en-US" sz="2800" dirty="0">
              <a:latin typeface="Times New Roman Regular" panose="02020503050405090304" charset="0"/>
              <a:cs typeface="Times New Roman Regular" panose="02020503050405090304" charset="0"/>
            </a:endParaRPr>
          </a:p>
          <a:p>
            <a:pPr eaLnBrk="1" hangingPunct="1"/>
            <a:endParaRPr lang="en-US" dirty="0">
              <a:latin typeface="Times New Roman Regular" panose="02020503050405090304" charset="0"/>
              <a:cs typeface="Times New Roman Regular" panose="02020503050405090304" charset="0"/>
            </a:endParaRPr>
          </a:p>
        </p:txBody>
      </p:sp>
      <p:sp>
        <p:nvSpPr>
          <p:cNvPr id="4" name="Date Placeholder 3"/>
          <p:cNvSpPr>
            <a:spLocks noGrp="1"/>
          </p:cNvSpPr>
          <p:nvPr>
            <p:ph type="dt" sz="half" idx="10"/>
          </p:nvPr>
        </p:nvSpPr>
        <p:spPr/>
        <p:txBody>
          <a:bodyPr/>
          <a:lstStyle/>
          <a:p>
            <a:fld id="{2871D868-75A3-4054-89D0-E4AA6DA594BD}" type="datetime1">
              <a:rPr lang="en-US" smtClean="0"/>
            </a:fld>
            <a:endParaRPr lang="en-US"/>
          </a:p>
        </p:txBody>
      </p:sp>
      <p:sp>
        <p:nvSpPr>
          <p:cNvPr id="5" name="Slide Number Placeholder 4"/>
          <p:cNvSpPr>
            <a:spLocks noGrp="1"/>
          </p:cNvSpPr>
          <p:nvPr>
            <p:ph type="sldNum" sz="quarter" idx="12"/>
          </p:nvPr>
        </p:nvSpPr>
        <p:spPr/>
        <p:txBody>
          <a:bodyPr/>
          <a:lstStyle/>
          <a:p>
            <a:fld id="{19B12225-5612-419B-A8D5-4B8EEE4C217E}" type="slidenum">
              <a:rPr lang="en-US" smtClean="0"/>
            </a:fld>
            <a:endParaRPr lang="en-US"/>
          </a:p>
        </p:txBody>
      </p:sp>
      <p:sp>
        <p:nvSpPr>
          <p:cNvPr id="2" name="Left Arrow 1"/>
          <p:cNvSpPr/>
          <p:nvPr/>
        </p:nvSpPr>
        <p:spPr>
          <a:xfrm>
            <a:off x="7010400" y="4800600"/>
            <a:ext cx="2362200" cy="762000"/>
          </a:xfrm>
          <a:prstGeom prst="leftArrow">
            <a:avLst/>
          </a:prstGeom>
          <a:ln w="38100">
            <a:solidFill>
              <a:srgbClr val="008000"/>
            </a:solidFill>
          </a:ln>
        </p:spPr>
        <p:style>
          <a:lnRef idx="1">
            <a:schemeClr val="dk1"/>
          </a:lnRef>
          <a:fillRef idx="0">
            <a:schemeClr val="dk1"/>
          </a:fillRef>
          <a:effectRef idx="0">
            <a:schemeClr val="dk1"/>
          </a:effectRef>
          <a:fontRef idx="minor">
            <a:schemeClr val="tx1"/>
          </a:fontRef>
        </p:style>
        <p:txBody>
          <a:bodyPr rtlCol="0" anchor="ctr"/>
          <a:lstStyle/>
          <a:p>
            <a:pPr algn="ctr"/>
            <a:r>
              <a:rPr lang="en-US" sz="2400" b="1" dirty="0">
                <a:solidFill>
                  <a:srgbClr val="008000"/>
                </a:solidFill>
              </a:rPr>
              <a:t>Today's class</a:t>
            </a:r>
            <a:endParaRPr lang="en-US" sz="2400" b="1" dirty="0">
              <a:solidFill>
                <a:srgbClr val="008000"/>
              </a:solidFill>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a:xfrm>
            <a:off x="1371600" y="286606"/>
            <a:ext cx="9144000" cy="780195"/>
          </a:xfrm>
        </p:spPr>
        <p:txBody>
          <a:bodyPr>
            <a:normAutofit fontScale="90000"/>
          </a:bodyPr>
          <a:lstStyle/>
          <a:p>
            <a:pPr eaLnBrk="1" hangingPunct="1"/>
            <a:r>
              <a:rPr lang="en-US" dirty="0"/>
              <a:t>Pros/Cons of Collaborative Filtering</a:t>
            </a:r>
            <a:endParaRPr lang="en-US" dirty="0"/>
          </a:p>
        </p:txBody>
      </p:sp>
      <p:sp>
        <p:nvSpPr>
          <p:cNvPr id="39939" name="Rectangle 3"/>
          <p:cNvSpPr>
            <a:spLocks noGrp="1" noChangeArrowheads="1"/>
          </p:cNvSpPr>
          <p:nvPr>
            <p:ph idx="1"/>
          </p:nvPr>
        </p:nvSpPr>
        <p:spPr>
          <a:xfrm>
            <a:off x="1828800" y="1079753"/>
            <a:ext cx="8534400" cy="5562600"/>
          </a:xfrm>
        </p:spPr>
        <p:txBody>
          <a:bodyPr>
            <a:normAutofit/>
          </a:bodyPr>
          <a:lstStyle/>
          <a:p>
            <a:pPr eaLnBrk="1" hangingPunct="1"/>
            <a:r>
              <a:rPr lang="en-US" sz="2400" b="1" dirty="0">
                <a:solidFill>
                  <a:srgbClr val="008000"/>
                </a:solidFill>
              </a:rPr>
              <a:t>+ Works for any kind of item</a:t>
            </a:r>
            <a:endParaRPr lang="en-US" sz="2400" b="1" dirty="0">
              <a:solidFill>
                <a:srgbClr val="008000"/>
              </a:solidFill>
            </a:endParaRPr>
          </a:p>
          <a:p>
            <a:pPr lvl="1" eaLnBrk="1" hangingPunct="1"/>
            <a:r>
              <a:rPr lang="en-US" sz="2000" dirty="0"/>
              <a:t>No feature selection needed</a:t>
            </a:r>
            <a:endParaRPr lang="en-US" sz="2000" dirty="0"/>
          </a:p>
          <a:p>
            <a:pPr>
              <a:lnSpc>
                <a:spcPct val="90000"/>
              </a:lnSpc>
            </a:pPr>
            <a:r>
              <a:rPr lang="en-US" sz="2400" b="1" dirty="0">
                <a:solidFill>
                  <a:srgbClr val="D60093"/>
                </a:solidFill>
              </a:rPr>
              <a:t>- Cold Start:</a:t>
            </a:r>
            <a:endParaRPr lang="en-US" sz="2400" b="1" dirty="0">
              <a:solidFill>
                <a:srgbClr val="D60093"/>
              </a:solidFill>
            </a:endParaRPr>
          </a:p>
          <a:p>
            <a:pPr lvl="1">
              <a:lnSpc>
                <a:spcPct val="90000"/>
              </a:lnSpc>
            </a:pPr>
            <a:r>
              <a:rPr lang="en-US" sz="2000" dirty="0"/>
              <a:t>Need enough users in the system to find a match</a:t>
            </a:r>
            <a:endParaRPr lang="en-US" sz="2000" dirty="0"/>
          </a:p>
          <a:p>
            <a:pPr>
              <a:lnSpc>
                <a:spcPct val="90000"/>
              </a:lnSpc>
            </a:pPr>
            <a:r>
              <a:rPr lang="en-US" sz="2400" b="1" dirty="0">
                <a:solidFill>
                  <a:srgbClr val="D60093"/>
                </a:solidFill>
              </a:rPr>
              <a:t>- </a:t>
            </a:r>
            <a:r>
              <a:rPr lang="en-US" sz="2400" b="1" dirty="0" err="1">
                <a:solidFill>
                  <a:srgbClr val="D60093"/>
                </a:solidFill>
              </a:rPr>
              <a:t>Sparsity</a:t>
            </a:r>
            <a:r>
              <a:rPr lang="en-US" sz="2400" b="1" dirty="0">
                <a:solidFill>
                  <a:srgbClr val="D60093"/>
                </a:solidFill>
              </a:rPr>
              <a:t>: </a:t>
            </a:r>
            <a:endParaRPr lang="en-US" sz="2400" b="1" dirty="0">
              <a:solidFill>
                <a:srgbClr val="D60093"/>
              </a:solidFill>
            </a:endParaRPr>
          </a:p>
          <a:p>
            <a:pPr lvl="1">
              <a:lnSpc>
                <a:spcPct val="90000"/>
              </a:lnSpc>
            </a:pPr>
            <a:r>
              <a:rPr lang="en-US" sz="2000" dirty="0"/>
              <a:t>The user/ratings matrix is sparse</a:t>
            </a:r>
            <a:endParaRPr lang="en-US" sz="2000" dirty="0"/>
          </a:p>
          <a:p>
            <a:pPr lvl="1">
              <a:lnSpc>
                <a:spcPct val="90000"/>
              </a:lnSpc>
            </a:pPr>
            <a:r>
              <a:rPr lang="en-US" sz="2000" dirty="0"/>
              <a:t>Hard to find users that have rated the same items</a:t>
            </a:r>
            <a:endParaRPr lang="en-US" sz="2000" dirty="0"/>
          </a:p>
          <a:p>
            <a:pPr>
              <a:lnSpc>
                <a:spcPct val="90000"/>
              </a:lnSpc>
            </a:pPr>
            <a:r>
              <a:rPr lang="en-US" sz="2400" b="1" dirty="0">
                <a:solidFill>
                  <a:srgbClr val="D60093"/>
                </a:solidFill>
              </a:rPr>
              <a:t>- First rater: </a:t>
            </a:r>
            <a:endParaRPr lang="en-US" sz="2400" b="1" dirty="0">
              <a:solidFill>
                <a:srgbClr val="D60093"/>
              </a:solidFill>
            </a:endParaRPr>
          </a:p>
          <a:p>
            <a:pPr lvl="1">
              <a:lnSpc>
                <a:spcPct val="90000"/>
              </a:lnSpc>
            </a:pPr>
            <a:r>
              <a:rPr lang="en-US" sz="2000" dirty="0"/>
              <a:t>Cannot recommend an item that has not been previously rated</a:t>
            </a:r>
            <a:endParaRPr lang="en-US" sz="2000" dirty="0"/>
          </a:p>
          <a:p>
            <a:pPr>
              <a:lnSpc>
                <a:spcPct val="90000"/>
              </a:lnSpc>
            </a:pPr>
            <a:r>
              <a:rPr lang="en-US" sz="2400" b="1" dirty="0">
                <a:solidFill>
                  <a:srgbClr val="D60093"/>
                </a:solidFill>
              </a:rPr>
              <a:t>- Popularity bias: </a:t>
            </a:r>
            <a:endParaRPr lang="en-US" sz="2400" b="1" dirty="0">
              <a:solidFill>
                <a:srgbClr val="D60093"/>
              </a:solidFill>
            </a:endParaRPr>
          </a:p>
          <a:p>
            <a:pPr lvl="1">
              <a:lnSpc>
                <a:spcPct val="90000"/>
              </a:lnSpc>
            </a:pPr>
            <a:r>
              <a:rPr lang="en-US" sz="2000" dirty="0"/>
              <a:t>Cannot recommend items to someone with unique taste </a:t>
            </a:r>
            <a:endParaRPr lang="en-US" sz="2000" dirty="0"/>
          </a:p>
          <a:p>
            <a:pPr lvl="1">
              <a:lnSpc>
                <a:spcPct val="90000"/>
              </a:lnSpc>
            </a:pPr>
            <a:r>
              <a:rPr lang="en-US" sz="2000" dirty="0"/>
              <a:t>Tends to recommend popular items</a:t>
            </a:r>
            <a:endParaRPr lang="en-US" sz="2000" dirty="0"/>
          </a:p>
          <a:p>
            <a:r>
              <a:rPr lang="en-US" sz="2400" b="1" dirty="0">
                <a:solidFill>
                  <a:srgbClr val="D60093"/>
                </a:solidFill>
              </a:rPr>
              <a:t>- Ethical and social issues: </a:t>
            </a:r>
            <a:endParaRPr lang="en-US" sz="2400" b="1" dirty="0">
              <a:solidFill>
                <a:srgbClr val="D60093"/>
              </a:solidFill>
            </a:endParaRPr>
          </a:p>
          <a:p>
            <a:pPr lvl="1"/>
            <a:r>
              <a:rPr lang="en-US" sz="2000" dirty="0"/>
              <a:t>Can lead to filter bubbles and radicalization spirals</a:t>
            </a:r>
            <a:endParaRPr lang="en-US" sz="2400" dirty="0"/>
          </a:p>
          <a:p>
            <a:pPr lvl="1">
              <a:lnSpc>
                <a:spcPct val="90000"/>
              </a:lnSpc>
            </a:pPr>
            <a:endParaRPr lang="en-US" sz="2000" dirty="0"/>
          </a:p>
          <a:p>
            <a:pPr marL="150495" lvl="1" indent="0">
              <a:lnSpc>
                <a:spcPct val="90000"/>
              </a:lnSpc>
              <a:buNone/>
            </a:pPr>
            <a:endParaRPr lang="en-US" sz="2000" dirty="0"/>
          </a:p>
        </p:txBody>
      </p:sp>
      <p:sp>
        <p:nvSpPr>
          <p:cNvPr id="5" name="Slide Number Placeholder 4"/>
          <p:cNvSpPr>
            <a:spLocks noGrp="1"/>
          </p:cNvSpPr>
          <p:nvPr>
            <p:ph type="sldNum" sz="quarter" idx="12"/>
          </p:nvPr>
        </p:nvSpPr>
        <p:spPr/>
        <p:txBody>
          <a:bodyPr/>
          <a:lstStyle/>
          <a:p>
            <a:fld id="{19B12225-5612-419B-A8D5-4B8EEE4C217E}" type="slidenum">
              <a:rPr lang="en-US" smtClean="0"/>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939">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9939">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9939">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9939">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9939">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9939">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9939">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9939">
                                            <p:txEl>
                                              <p:pRg st="9" end="9"/>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9939">
                                            <p:txEl>
                                              <p:pRg st="10" end="1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9939">
                                            <p:txEl>
                                              <p:pRg st="11" end="11"/>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9939">
                                            <p:txEl>
                                              <p:pRg st="13" end="13"/>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9939">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ctrTitle"/>
          </p:nvPr>
        </p:nvSpPr>
        <p:spPr>
          <a:xfrm>
            <a:off x="1905000" y="2128765"/>
            <a:ext cx="8610600" cy="1753082"/>
          </a:xfrm>
        </p:spPr>
        <p:txBody>
          <a:bodyPr>
            <a:noAutofit/>
          </a:bodyPr>
          <a:lstStyle/>
          <a:p>
            <a:r>
              <a:rPr lang="en-US" altLang="zh-CN" sz="4800" dirty="0">
                <a:latin typeface="Calibri"/>
                <a:ea typeface="MS PGothic" charset="0"/>
                <a:cs typeface="Calibri"/>
              </a:rPr>
              <a:t>Simplified item-item similarity computation for our tiny PA6 dataset</a:t>
            </a:r>
            <a:endParaRPr lang="en-US" altLang="zh-CN" sz="4800" dirty="0">
              <a:latin typeface="Calibri"/>
              <a:ea typeface="MS PGothic" charset="0"/>
              <a:cs typeface="Calibri"/>
            </a:endParaRPr>
          </a:p>
        </p:txBody>
      </p:sp>
      <p:pic>
        <p:nvPicPr>
          <p:cNvPr id="7" name="Picture 6"/>
          <p:cNvPicPr>
            <a:picLocks noChangeAspect="1"/>
          </p:cNvPicPr>
          <p:nvPr/>
        </p:nvPicPr>
        <p:blipFill>
          <a:blip r:embed="rId1"/>
          <a:stretch>
            <a:fillRect/>
          </a:stretch>
        </p:blipFill>
        <p:spPr>
          <a:xfrm>
            <a:off x="4838595" y="4817141"/>
            <a:ext cx="2517130" cy="538423"/>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0662"/>
    </mc:Choice>
    <mc:Fallback>
      <p:transition spd="slow" advTm="10662"/>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Simplified item-item for our tiny PA6 dataset</a:t>
            </a:r>
            <a:endParaRPr lang="en-US" dirty="0"/>
          </a:p>
        </p:txBody>
      </p:sp>
      <p:sp>
        <p:nvSpPr>
          <p:cNvPr id="3" name="Content Placeholder 2"/>
          <p:cNvSpPr>
            <a:spLocks noGrp="1"/>
          </p:cNvSpPr>
          <p:nvPr>
            <p:ph idx="1"/>
          </p:nvPr>
        </p:nvSpPr>
        <p:spPr>
          <a:xfrm>
            <a:off x="1371600" y="1417320"/>
            <a:ext cx="7543801" cy="4023360"/>
          </a:xfrm>
        </p:spPr>
        <p:txBody>
          <a:bodyPr/>
          <a:lstStyle/>
          <a:p>
            <a:r>
              <a:rPr lang="en-US" sz="2800" dirty="0"/>
              <a:t>First, assume you've converted all the values to </a:t>
            </a:r>
            <a:endParaRPr lang="en-US" sz="2800" dirty="0"/>
          </a:p>
          <a:p>
            <a:r>
              <a:rPr lang="en-US" sz="2800" dirty="0">
                <a:ea typeface="Courier" charset="0"/>
              </a:rPr>
              <a:t>+1 </a:t>
            </a:r>
            <a:r>
              <a:rPr lang="en-US" sz="2800" dirty="0"/>
              <a:t>(like), </a:t>
            </a:r>
            <a:endParaRPr lang="en-US" sz="2800" dirty="0"/>
          </a:p>
          <a:p>
            <a:r>
              <a:rPr lang="en-US" sz="2800" dirty="0">
                <a:ea typeface="Courier" charset="0"/>
              </a:rPr>
              <a:t>0  </a:t>
            </a:r>
            <a:r>
              <a:rPr lang="en-US" sz="2800" dirty="0"/>
              <a:t>(no rating)</a:t>
            </a:r>
            <a:endParaRPr lang="en-US" sz="2800" dirty="0"/>
          </a:p>
          <a:p>
            <a:r>
              <a:rPr lang="en-US" sz="2800" dirty="0">
                <a:ea typeface="Courier" charset="0"/>
              </a:rPr>
              <a:t>-1 </a:t>
            </a:r>
            <a:r>
              <a:rPr lang="en-US" sz="2800" dirty="0"/>
              <a:t>(dislike)</a:t>
            </a:r>
            <a:endParaRPr lang="en-US" sz="2800" dirty="0"/>
          </a:p>
        </p:txBody>
      </p:sp>
      <p:graphicFrame>
        <p:nvGraphicFramePr>
          <p:cNvPr id="8" name="Group 392"/>
          <p:cNvGraphicFramePr>
            <a:graphicFrameLocks noGrp="1"/>
          </p:cNvGraphicFramePr>
          <p:nvPr/>
        </p:nvGraphicFramePr>
        <p:xfrm>
          <a:off x="3835400" y="2573334"/>
          <a:ext cx="6604000" cy="4056066"/>
        </p:xfrm>
        <a:graphic>
          <a:graphicData uri="http://schemas.openxmlformats.org/drawingml/2006/table">
            <a:tbl>
              <a:tblPr/>
              <a:tblGrid>
                <a:gridCol w="508000"/>
                <a:gridCol w="508000"/>
                <a:gridCol w="508000"/>
                <a:gridCol w="508000"/>
                <a:gridCol w="508000"/>
                <a:gridCol w="508000"/>
                <a:gridCol w="508000"/>
                <a:gridCol w="508000"/>
                <a:gridCol w="508000"/>
                <a:gridCol w="508000"/>
                <a:gridCol w="508000"/>
                <a:gridCol w="508000"/>
                <a:gridCol w="508000"/>
              </a:tblGrid>
              <a:tr h="579438">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dirty="0">
                          <a:ln>
                            <a:noFill/>
                          </a:ln>
                          <a:solidFill>
                            <a:schemeClr val="tx1"/>
                          </a:solidFill>
                          <a:effectLst/>
                          <a:latin typeface="Arial" panose="020B0604020202090204" pitchFamily="34" charset="0"/>
                          <a:cs typeface="Arial" panose="020B0604020202090204" pitchFamily="34" charset="0"/>
                        </a:rPr>
                        <a:t>12</a:t>
                      </a:r>
                      <a:endParaRPr kumimoji="0" lang="en-US" sz="2000" b="0" i="0" u="none" strike="noStrike" cap="none" normalizeH="0" baseline="0" dirty="0">
                        <a:ln>
                          <a:noFill/>
                        </a:ln>
                        <a:solidFill>
                          <a:schemeClr val="tx1"/>
                        </a:solidFill>
                        <a:effectLst/>
                        <a:latin typeface="Arial" panose="020B0604020202090204" pitchFamily="34" charset="0"/>
                        <a:cs typeface="Arial" panose="020B0604020202090204" pitchFamily="34" charset="0"/>
                      </a:endParaRPr>
                    </a:p>
                  </a:txBody>
                  <a:tcPr horzOverflow="overflow">
                    <a:lnL cap="flat">
                      <a:noFill/>
                    </a:lnL>
                    <a:lnR w="12700" cap="flat" cmpd="sng" algn="ctr">
                      <a:solidFill>
                        <a:schemeClr val="tx1"/>
                      </a:solidFill>
                      <a:prstDash val="solid"/>
                      <a:round/>
                      <a:headEnd type="none" w="med" len="med"/>
                      <a:tailEnd type="none" w="med" len="med"/>
                    </a:lnR>
                    <a:lnT cap="fla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a:ln>
                            <a:noFill/>
                          </a:ln>
                          <a:solidFill>
                            <a:schemeClr val="tx1"/>
                          </a:solidFill>
                          <a:effectLst/>
                          <a:latin typeface="Arial" panose="020B0604020202090204" pitchFamily="34" charset="0"/>
                          <a:cs typeface="Arial" panose="020B0604020202090204" pitchFamily="34" charset="0"/>
                        </a:rPr>
                        <a:t>11</a:t>
                      </a:r>
                      <a:endParaRPr kumimoji="0" lang="en-US" sz="2000" b="0" i="0" u="none" strike="noStrike" cap="none" normalizeH="0" baseline="0">
                        <a:ln>
                          <a:noFill/>
                        </a:ln>
                        <a:solidFill>
                          <a:schemeClr val="tx1"/>
                        </a:solidFill>
                        <a:effectLst/>
                        <a:latin typeface="Arial" panose="020B0604020202090204" pitchFamily="34" charset="0"/>
                        <a:cs typeface="Arial" panose="020B060402020209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cap="fla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a:ln>
                            <a:noFill/>
                          </a:ln>
                          <a:solidFill>
                            <a:schemeClr val="tx1"/>
                          </a:solidFill>
                          <a:effectLst/>
                          <a:latin typeface="Arial" panose="020B0604020202090204" pitchFamily="34" charset="0"/>
                          <a:cs typeface="Arial" panose="020B0604020202090204" pitchFamily="34" charset="0"/>
                        </a:rPr>
                        <a:t>10</a:t>
                      </a:r>
                      <a:endParaRPr kumimoji="0" lang="en-US" sz="2000" b="0" i="0" u="none" strike="noStrike" cap="none" normalizeH="0" baseline="0">
                        <a:ln>
                          <a:noFill/>
                        </a:ln>
                        <a:solidFill>
                          <a:schemeClr val="tx1"/>
                        </a:solidFill>
                        <a:effectLst/>
                        <a:latin typeface="Arial" panose="020B0604020202090204" pitchFamily="34" charset="0"/>
                        <a:cs typeface="Arial" panose="020B060402020209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cap="fla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a:ln>
                            <a:noFill/>
                          </a:ln>
                          <a:solidFill>
                            <a:schemeClr val="tx1"/>
                          </a:solidFill>
                          <a:effectLst/>
                          <a:latin typeface="Arial" panose="020B0604020202090204" pitchFamily="34" charset="0"/>
                          <a:cs typeface="Arial" panose="020B0604020202090204" pitchFamily="34" charset="0"/>
                        </a:rPr>
                        <a:t>9</a:t>
                      </a:r>
                      <a:endParaRPr kumimoji="0" lang="en-US" sz="2000" b="0" i="0" u="none" strike="noStrike" cap="none" normalizeH="0" baseline="0">
                        <a:ln>
                          <a:noFill/>
                        </a:ln>
                        <a:solidFill>
                          <a:schemeClr val="tx1"/>
                        </a:solidFill>
                        <a:effectLst/>
                        <a:latin typeface="Arial" panose="020B0604020202090204" pitchFamily="34" charset="0"/>
                        <a:cs typeface="Arial" panose="020B060402020209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cap="fla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a:ln>
                            <a:noFill/>
                          </a:ln>
                          <a:solidFill>
                            <a:schemeClr val="tx1"/>
                          </a:solidFill>
                          <a:effectLst/>
                          <a:latin typeface="Arial" panose="020B0604020202090204" pitchFamily="34" charset="0"/>
                          <a:cs typeface="Arial" panose="020B0604020202090204" pitchFamily="34" charset="0"/>
                        </a:rPr>
                        <a:t>8</a:t>
                      </a:r>
                      <a:endParaRPr kumimoji="0" lang="en-US" sz="2000" b="0" i="0" u="none" strike="noStrike" cap="none" normalizeH="0" baseline="0">
                        <a:ln>
                          <a:noFill/>
                        </a:ln>
                        <a:solidFill>
                          <a:schemeClr val="tx1"/>
                        </a:solidFill>
                        <a:effectLst/>
                        <a:latin typeface="Arial" panose="020B0604020202090204" pitchFamily="34" charset="0"/>
                        <a:cs typeface="Arial" panose="020B060402020209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cap="fla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a:ln>
                            <a:noFill/>
                          </a:ln>
                          <a:solidFill>
                            <a:schemeClr val="tx1"/>
                          </a:solidFill>
                          <a:effectLst/>
                          <a:latin typeface="Arial" panose="020B0604020202090204" pitchFamily="34" charset="0"/>
                          <a:cs typeface="Arial" panose="020B0604020202090204" pitchFamily="34" charset="0"/>
                        </a:rPr>
                        <a:t>7</a:t>
                      </a:r>
                      <a:endParaRPr kumimoji="0" lang="en-US" sz="2000" b="0" i="0" u="none" strike="noStrike" cap="none" normalizeH="0" baseline="0">
                        <a:ln>
                          <a:noFill/>
                        </a:ln>
                        <a:solidFill>
                          <a:schemeClr val="tx1"/>
                        </a:solidFill>
                        <a:effectLst/>
                        <a:latin typeface="Arial" panose="020B0604020202090204" pitchFamily="34" charset="0"/>
                        <a:cs typeface="Arial" panose="020B060402020209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cap="fla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a:ln>
                            <a:noFill/>
                          </a:ln>
                          <a:solidFill>
                            <a:schemeClr val="tx1"/>
                          </a:solidFill>
                          <a:effectLst/>
                          <a:latin typeface="Arial" panose="020B0604020202090204" pitchFamily="34" charset="0"/>
                          <a:cs typeface="Arial" panose="020B0604020202090204" pitchFamily="34" charset="0"/>
                        </a:rPr>
                        <a:t>6</a:t>
                      </a:r>
                      <a:endParaRPr kumimoji="0" lang="en-US" sz="2000" b="0" i="0" u="none" strike="noStrike" cap="none" normalizeH="0" baseline="0">
                        <a:ln>
                          <a:noFill/>
                        </a:ln>
                        <a:solidFill>
                          <a:schemeClr val="tx1"/>
                        </a:solidFill>
                        <a:effectLst/>
                        <a:latin typeface="Arial" panose="020B0604020202090204" pitchFamily="34" charset="0"/>
                        <a:cs typeface="Arial" panose="020B060402020209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cap="fla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a:ln>
                            <a:noFill/>
                          </a:ln>
                          <a:solidFill>
                            <a:schemeClr val="tx1"/>
                          </a:solidFill>
                          <a:effectLst/>
                          <a:latin typeface="Arial" panose="020B0604020202090204" pitchFamily="34" charset="0"/>
                          <a:cs typeface="Arial" panose="020B0604020202090204" pitchFamily="34" charset="0"/>
                        </a:rPr>
                        <a:t>5</a:t>
                      </a:r>
                      <a:endParaRPr kumimoji="0" lang="en-US" sz="2000" b="0" i="0" u="none" strike="noStrike" cap="none" normalizeH="0" baseline="0">
                        <a:ln>
                          <a:noFill/>
                        </a:ln>
                        <a:solidFill>
                          <a:schemeClr val="tx1"/>
                        </a:solidFill>
                        <a:effectLst/>
                        <a:latin typeface="Arial" panose="020B0604020202090204" pitchFamily="34" charset="0"/>
                        <a:cs typeface="Arial" panose="020B060402020209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cap="fla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a:ln>
                            <a:noFill/>
                          </a:ln>
                          <a:solidFill>
                            <a:schemeClr val="tx1"/>
                          </a:solidFill>
                          <a:effectLst/>
                          <a:latin typeface="Arial" panose="020B0604020202090204" pitchFamily="34" charset="0"/>
                          <a:cs typeface="Arial" panose="020B0604020202090204" pitchFamily="34" charset="0"/>
                        </a:rPr>
                        <a:t>4</a:t>
                      </a:r>
                      <a:endParaRPr kumimoji="0" lang="en-US" sz="2000" b="0" i="0" u="none" strike="noStrike" cap="none" normalizeH="0" baseline="0">
                        <a:ln>
                          <a:noFill/>
                        </a:ln>
                        <a:solidFill>
                          <a:schemeClr val="tx1"/>
                        </a:solidFill>
                        <a:effectLst/>
                        <a:latin typeface="Arial" panose="020B0604020202090204" pitchFamily="34" charset="0"/>
                        <a:cs typeface="Arial" panose="020B060402020209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cap="fla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a:ln>
                            <a:noFill/>
                          </a:ln>
                          <a:solidFill>
                            <a:schemeClr val="tx1"/>
                          </a:solidFill>
                          <a:effectLst/>
                          <a:latin typeface="Arial" panose="020B0604020202090204" pitchFamily="34" charset="0"/>
                          <a:cs typeface="Arial" panose="020B0604020202090204" pitchFamily="34" charset="0"/>
                        </a:rPr>
                        <a:t>3</a:t>
                      </a:r>
                      <a:endParaRPr kumimoji="0" lang="en-US" sz="2000" b="0" i="0" u="none" strike="noStrike" cap="none" normalizeH="0" baseline="0">
                        <a:ln>
                          <a:noFill/>
                        </a:ln>
                        <a:solidFill>
                          <a:schemeClr val="tx1"/>
                        </a:solidFill>
                        <a:effectLst/>
                        <a:latin typeface="Arial" panose="020B0604020202090204" pitchFamily="34" charset="0"/>
                        <a:cs typeface="Arial" panose="020B060402020209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cap="fla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a:ln>
                            <a:noFill/>
                          </a:ln>
                          <a:solidFill>
                            <a:schemeClr val="tx1"/>
                          </a:solidFill>
                          <a:effectLst/>
                          <a:latin typeface="Arial" panose="020B0604020202090204" pitchFamily="34" charset="0"/>
                          <a:cs typeface="Arial" panose="020B0604020202090204" pitchFamily="34" charset="0"/>
                        </a:rPr>
                        <a:t>2</a:t>
                      </a:r>
                      <a:endParaRPr kumimoji="0" lang="en-US" sz="2000" b="0" i="0" u="none" strike="noStrike" cap="none" normalizeH="0" baseline="0">
                        <a:ln>
                          <a:noFill/>
                        </a:ln>
                        <a:solidFill>
                          <a:schemeClr val="tx1"/>
                        </a:solidFill>
                        <a:effectLst/>
                        <a:latin typeface="Arial" panose="020B0604020202090204" pitchFamily="34" charset="0"/>
                        <a:cs typeface="Arial" panose="020B060402020209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cap="fla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dirty="0">
                          <a:ln>
                            <a:noFill/>
                          </a:ln>
                          <a:solidFill>
                            <a:schemeClr val="tx1"/>
                          </a:solidFill>
                          <a:effectLst/>
                          <a:latin typeface="Arial" panose="020B0604020202090204" pitchFamily="34" charset="0"/>
                          <a:cs typeface="Arial" panose="020B0604020202090204" pitchFamily="34" charset="0"/>
                        </a:rPr>
                        <a:t>1</a:t>
                      </a:r>
                      <a:endParaRPr kumimoji="0" lang="en-US" sz="2000" b="0" i="0" u="none" strike="noStrike" cap="none" normalizeH="0" baseline="0" dirty="0">
                        <a:ln>
                          <a:noFill/>
                        </a:ln>
                        <a:solidFill>
                          <a:schemeClr val="tx1"/>
                        </a:solidFill>
                        <a:effectLst/>
                        <a:latin typeface="Arial" panose="020B0604020202090204" pitchFamily="34" charset="0"/>
                        <a:cs typeface="Arial" panose="020B060402020209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cap="fla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en-US" sz="2000" b="0" i="0" u="none" strike="noStrike" cap="none" normalizeH="0" baseline="0" dirty="0">
                        <a:ln>
                          <a:noFill/>
                        </a:ln>
                        <a:solidFill>
                          <a:schemeClr val="tx1"/>
                        </a:solidFill>
                        <a:effectLst/>
                        <a:latin typeface="Arial" panose="020B0604020202090204" pitchFamily="34" charset="0"/>
                        <a:cs typeface="Arial" panose="020B0604020202090204" pitchFamily="34" charset="0"/>
                      </a:endParaRPr>
                    </a:p>
                  </a:txBody>
                  <a:tcPr horzOverflow="overflow">
                    <a:lnL w="12700" cap="flat" cmpd="sng" algn="ctr">
                      <a:solidFill>
                        <a:schemeClr val="tx1"/>
                      </a:solidFill>
                      <a:prstDash val="solid"/>
                      <a:round/>
                      <a:headEnd type="none" w="med" len="med"/>
                      <a:tailEnd type="none" w="med" len="med"/>
                    </a:lnL>
                    <a:lnR cap="flat">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r>
              <a:tr h="579438">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en-US" sz="2000" b="0" i="0" u="none" strike="noStrike" cap="none" normalizeH="0" baseline="0">
                        <a:ln>
                          <a:noFill/>
                        </a:ln>
                        <a:solidFill>
                          <a:schemeClr val="tx1"/>
                        </a:solidFill>
                        <a:effectLst/>
                        <a:latin typeface="Arial" panose="020B0604020202090204" pitchFamily="34" charset="0"/>
                        <a:cs typeface="Arial" panose="020B0604020202090204"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a:ln>
                            <a:noFill/>
                          </a:ln>
                          <a:solidFill>
                            <a:schemeClr val="tx1"/>
                          </a:solidFill>
                          <a:effectLst/>
                          <a:latin typeface="Arial" panose="020B0604020202090204" pitchFamily="34" charset="0"/>
                          <a:cs typeface="Arial" panose="020B0604020202090204" pitchFamily="34" charset="0"/>
                        </a:rPr>
                        <a:t>4</a:t>
                      </a:r>
                      <a:endParaRPr kumimoji="0" lang="en-US" sz="2000" b="0" i="0" u="none" strike="noStrike" cap="none" normalizeH="0" baseline="0">
                        <a:ln>
                          <a:noFill/>
                        </a:ln>
                        <a:solidFill>
                          <a:schemeClr val="tx1"/>
                        </a:solidFill>
                        <a:effectLst/>
                        <a:latin typeface="Arial" panose="020B0604020202090204" pitchFamily="34" charset="0"/>
                        <a:cs typeface="Arial" panose="020B060402020209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en-US" sz="2000" b="0" i="0" u="none" strike="noStrike" cap="none" normalizeH="0" baseline="0">
                        <a:ln>
                          <a:noFill/>
                        </a:ln>
                        <a:solidFill>
                          <a:schemeClr val="tx1"/>
                        </a:solidFill>
                        <a:effectLst/>
                        <a:latin typeface="Arial" panose="020B0604020202090204" pitchFamily="34" charset="0"/>
                        <a:cs typeface="Arial" panose="020B060402020209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a:ln>
                            <a:noFill/>
                          </a:ln>
                          <a:solidFill>
                            <a:schemeClr val="tx1"/>
                          </a:solidFill>
                          <a:effectLst/>
                          <a:latin typeface="Arial" panose="020B0604020202090204" pitchFamily="34" charset="0"/>
                          <a:cs typeface="Arial" panose="020B0604020202090204" pitchFamily="34" charset="0"/>
                        </a:rPr>
                        <a:t>5</a:t>
                      </a:r>
                      <a:endParaRPr kumimoji="0" lang="en-US" sz="2000" b="0" i="0" u="none" strike="noStrike" cap="none" normalizeH="0" baseline="0">
                        <a:ln>
                          <a:noFill/>
                        </a:ln>
                        <a:solidFill>
                          <a:schemeClr val="tx1"/>
                        </a:solidFill>
                        <a:effectLst/>
                        <a:latin typeface="Arial" panose="020B0604020202090204" pitchFamily="34" charset="0"/>
                        <a:cs typeface="Arial" panose="020B060402020209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en-US" sz="2000" b="0" i="0" u="none" strike="noStrike" cap="none" normalizeH="0" baseline="0">
                        <a:ln>
                          <a:noFill/>
                        </a:ln>
                        <a:solidFill>
                          <a:schemeClr val="tx1"/>
                        </a:solidFill>
                        <a:effectLst/>
                        <a:latin typeface="Arial" panose="020B0604020202090204" pitchFamily="34" charset="0"/>
                        <a:cs typeface="Arial" panose="020B060402020209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en-US" sz="2000" b="0" i="0" u="none" strike="noStrike" cap="none" normalizeH="0" baseline="0">
                        <a:ln>
                          <a:noFill/>
                        </a:ln>
                        <a:solidFill>
                          <a:schemeClr val="tx1"/>
                        </a:solidFill>
                        <a:effectLst/>
                        <a:latin typeface="Arial" panose="020B0604020202090204" pitchFamily="34" charset="0"/>
                        <a:cs typeface="Arial" panose="020B060402020209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a:ln>
                            <a:noFill/>
                          </a:ln>
                          <a:solidFill>
                            <a:schemeClr val="tx1"/>
                          </a:solidFill>
                          <a:effectLst/>
                          <a:latin typeface="Arial" panose="020B0604020202090204" pitchFamily="34" charset="0"/>
                          <a:cs typeface="Arial" panose="020B0604020202090204" pitchFamily="34" charset="0"/>
                        </a:rPr>
                        <a:t>5</a:t>
                      </a:r>
                      <a:endParaRPr kumimoji="0" lang="en-US" sz="2000" b="0" i="0" u="none" strike="noStrike" cap="none" normalizeH="0" baseline="0">
                        <a:ln>
                          <a:noFill/>
                        </a:ln>
                        <a:solidFill>
                          <a:schemeClr val="tx1"/>
                        </a:solidFill>
                        <a:effectLst/>
                        <a:latin typeface="Arial" panose="020B0604020202090204" pitchFamily="34" charset="0"/>
                        <a:cs typeface="Arial" panose="020B060402020209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en-US" sz="2000" b="0" i="0" u="none" strike="noStrike" cap="none" normalizeH="0" baseline="0">
                        <a:ln>
                          <a:noFill/>
                        </a:ln>
                        <a:solidFill>
                          <a:schemeClr val="tx1"/>
                        </a:solidFill>
                        <a:effectLst/>
                        <a:latin typeface="Arial" panose="020B0604020202090204" pitchFamily="34" charset="0"/>
                        <a:cs typeface="Arial" panose="020B060402020209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en-US" sz="2000" b="0" i="0" u="none" strike="noStrike" cap="none" normalizeH="0" baseline="0">
                        <a:ln>
                          <a:noFill/>
                        </a:ln>
                        <a:solidFill>
                          <a:schemeClr val="tx1"/>
                        </a:solidFill>
                        <a:effectLst/>
                        <a:latin typeface="Arial" panose="020B0604020202090204" pitchFamily="34" charset="0"/>
                        <a:cs typeface="Arial" panose="020B060402020209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a:ln>
                            <a:noFill/>
                          </a:ln>
                          <a:solidFill>
                            <a:schemeClr val="tx1"/>
                          </a:solidFill>
                          <a:effectLst/>
                          <a:latin typeface="Arial" panose="020B0604020202090204" pitchFamily="34" charset="0"/>
                          <a:cs typeface="Arial" panose="020B0604020202090204" pitchFamily="34" charset="0"/>
                        </a:rPr>
                        <a:t>3</a:t>
                      </a:r>
                      <a:endParaRPr kumimoji="0" lang="en-US" sz="2000" b="0" i="0" u="none" strike="noStrike" cap="none" normalizeH="0" baseline="0">
                        <a:ln>
                          <a:noFill/>
                        </a:ln>
                        <a:solidFill>
                          <a:schemeClr val="tx1"/>
                        </a:solidFill>
                        <a:effectLst/>
                        <a:latin typeface="Arial" panose="020B0604020202090204" pitchFamily="34" charset="0"/>
                        <a:cs typeface="Arial" panose="020B060402020209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en-US" sz="2000" b="0" i="0" u="none" strike="noStrike" cap="none" normalizeH="0" baseline="0">
                        <a:ln>
                          <a:noFill/>
                        </a:ln>
                        <a:solidFill>
                          <a:schemeClr val="tx1"/>
                        </a:solidFill>
                        <a:effectLst/>
                        <a:latin typeface="Arial" panose="020B0604020202090204" pitchFamily="34" charset="0"/>
                        <a:cs typeface="Arial" panose="020B060402020209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dirty="0">
                          <a:ln>
                            <a:noFill/>
                          </a:ln>
                          <a:solidFill>
                            <a:schemeClr val="tx1"/>
                          </a:solidFill>
                          <a:effectLst/>
                          <a:latin typeface="Arial" panose="020B0604020202090204" pitchFamily="34" charset="0"/>
                          <a:cs typeface="Arial" panose="020B0604020202090204" pitchFamily="34" charset="0"/>
                        </a:rPr>
                        <a:t>1</a:t>
                      </a:r>
                      <a:endParaRPr kumimoji="0" lang="en-US" sz="2000" b="0" i="0" u="none" strike="noStrike" cap="none" normalizeH="0" baseline="0" dirty="0">
                        <a:ln>
                          <a:noFill/>
                        </a:ln>
                        <a:solidFill>
                          <a:schemeClr val="tx1"/>
                        </a:solidFill>
                        <a:effectLst/>
                        <a:latin typeface="Arial" panose="020B0604020202090204" pitchFamily="34" charset="0"/>
                        <a:cs typeface="Arial" panose="020B0604020202090204"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a:ln>
                            <a:noFill/>
                          </a:ln>
                          <a:solidFill>
                            <a:schemeClr val="tx1"/>
                          </a:solidFill>
                          <a:effectLst/>
                          <a:latin typeface="Arial" panose="020B0604020202090204" pitchFamily="34" charset="0"/>
                          <a:cs typeface="Arial" panose="020B0604020202090204" pitchFamily="34" charset="0"/>
                        </a:rPr>
                        <a:t>1</a:t>
                      </a:r>
                      <a:endParaRPr kumimoji="0" lang="en-US" sz="2000" b="0" i="0" u="none" strike="noStrike" cap="none" normalizeH="0" baseline="0">
                        <a:ln>
                          <a:noFill/>
                        </a:ln>
                        <a:solidFill>
                          <a:schemeClr val="tx1"/>
                        </a:solidFill>
                        <a:effectLst/>
                        <a:latin typeface="Arial" panose="020B0604020202090204" pitchFamily="34" charset="0"/>
                        <a:cs typeface="Arial" panose="020B0604020202090204" pitchFamily="34" charset="0"/>
                      </a:endParaRPr>
                    </a:p>
                  </a:txBody>
                  <a:tcPr horzOverflow="overflow">
                    <a:lnL w="28575"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79438">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a:ln>
                            <a:noFill/>
                          </a:ln>
                          <a:solidFill>
                            <a:schemeClr val="tx1"/>
                          </a:solidFill>
                          <a:effectLst/>
                          <a:latin typeface="Arial" panose="020B0604020202090204" pitchFamily="34" charset="0"/>
                          <a:cs typeface="Arial" panose="020B0604020202090204" pitchFamily="34" charset="0"/>
                        </a:rPr>
                        <a:t>3</a:t>
                      </a:r>
                      <a:endParaRPr kumimoji="0" lang="en-US" sz="2000" b="0" i="0" u="none" strike="noStrike" cap="none" normalizeH="0" baseline="0">
                        <a:ln>
                          <a:noFill/>
                        </a:ln>
                        <a:solidFill>
                          <a:schemeClr val="tx1"/>
                        </a:solidFill>
                        <a:effectLst/>
                        <a:latin typeface="Arial" panose="020B0604020202090204" pitchFamily="34" charset="0"/>
                        <a:cs typeface="Arial" panose="020B0604020202090204"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a:ln>
                            <a:noFill/>
                          </a:ln>
                          <a:solidFill>
                            <a:schemeClr val="tx1"/>
                          </a:solidFill>
                          <a:effectLst/>
                          <a:latin typeface="Arial" panose="020B0604020202090204" pitchFamily="34" charset="0"/>
                          <a:cs typeface="Arial" panose="020B0604020202090204" pitchFamily="34" charset="0"/>
                        </a:rPr>
                        <a:t>1</a:t>
                      </a:r>
                      <a:endParaRPr kumimoji="0" lang="en-US" sz="2000" b="0" i="0" u="none" strike="noStrike" cap="none" normalizeH="0" baseline="0">
                        <a:ln>
                          <a:noFill/>
                        </a:ln>
                        <a:solidFill>
                          <a:schemeClr val="tx1"/>
                        </a:solidFill>
                        <a:effectLst/>
                        <a:latin typeface="Arial" panose="020B0604020202090204" pitchFamily="34" charset="0"/>
                        <a:cs typeface="Arial" panose="020B060402020209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a:ln>
                            <a:noFill/>
                          </a:ln>
                          <a:solidFill>
                            <a:schemeClr val="tx1"/>
                          </a:solidFill>
                          <a:effectLst/>
                          <a:latin typeface="Arial" panose="020B0604020202090204" pitchFamily="34" charset="0"/>
                          <a:cs typeface="Arial" panose="020B0604020202090204" pitchFamily="34" charset="0"/>
                        </a:rPr>
                        <a:t>2</a:t>
                      </a:r>
                      <a:endParaRPr kumimoji="0" lang="en-US" sz="2000" b="0" i="0" u="none" strike="noStrike" cap="none" normalizeH="0" baseline="0">
                        <a:ln>
                          <a:noFill/>
                        </a:ln>
                        <a:solidFill>
                          <a:schemeClr val="tx1"/>
                        </a:solidFill>
                        <a:effectLst/>
                        <a:latin typeface="Arial" panose="020B0604020202090204" pitchFamily="34" charset="0"/>
                        <a:cs typeface="Arial" panose="020B060402020209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en-US" sz="2000" b="0" i="0" u="none" strike="noStrike" cap="none" normalizeH="0" baseline="0">
                        <a:ln>
                          <a:noFill/>
                        </a:ln>
                        <a:solidFill>
                          <a:schemeClr val="tx1"/>
                        </a:solidFill>
                        <a:effectLst/>
                        <a:latin typeface="Arial" panose="020B0604020202090204" pitchFamily="34" charset="0"/>
                        <a:cs typeface="Arial" panose="020B060402020209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en-US" sz="2000" b="0" i="0" u="none" strike="noStrike" cap="none" normalizeH="0" baseline="0">
                        <a:ln>
                          <a:noFill/>
                        </a:ln>
                        <a:solidFill>
                          <a:schemeClr val="tx1"/>
                        </a:solidFill>
                        <a:effectLst/>
                        <a:latin typeface="Arial" panose="020B0604020202090204" pitchFamily="34" charset="0"/>
                        <a:cs typeface="Arial" panose="020B060402020209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a:ln>
                            <a:noFill/>
                          </a:ln>
                          <a:solidFill>
                            <a:schemeClr val="tx1"/>
                          </a:solidFill>
                          <a:effectLst/>
                          <a:latin typeface="Arial" panose="020B0604020202090204" pitchFamily="34" charset="0"/>
                          <a:cs typeface="Arial" panose="020B0604020202090204" pitchFamily="34" charset="0"/>
                        </a:rPr>
                        <a:t>4</a:t>
                      </a:r>
                      <a:endParaRPr kumimoji="0" lang="en-US" sz="2000" b="0" i="0" u="none" strike="noStrike" cap="none" normalizeH="0" baseline="0">
                        <a:ln>
                          <a:noFill/>
                        </a:ln>
                        <a:solidFill>
                          <a:schemeClr val="tx1"/>
                        </a:solidFill>
                        <a:effectLst/>
                        <a:latin typeface="Arial" panose="020B0604020202090204" pitchFamily="34" charset="0"/>
                        <a:cs typeface="Arial" panose="020B060402020209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en-US" sz="2000" b="0" i="0" u="none" strike="noStrike" cap="none" normalizeH="0" baseline="0">
                        <a:ln>
                          <a:noFill/>
                        </a:ln>
                        <a:solidFill>
                          <a:schemeClr val="tx1"/>
                        </a:solidFill>
                        <a:effectLst/>
                        <a:latin typeface="Arial" panose="020B0604020202090204" pitchFamily="34" charset="0"/>
                        <a:cs typeface="Arial" panose="020B060402020209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en-US" sz="2000" b="0" i="0" u="none" strike="noStrike" cap="none" normalizeH="0" baseline="0">
                        <a:ln>
                          <a:noFill/>
                        </a:ln>
                        <a:solidFill>
                          <a:schemeClr val="tx1"/>
                        </a:solidFill>
                        <a:effectLst/>
                        <a:latin typeface="Arial" panose="020B0604020202090204" pitchFamily="34" charset="0"/>
                        <a:cs typeface="Arial" panose="020B060402020209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he-IL" sz="2000" b="0" i="0" u="none" strike="noStrike" cap="none" normalizeH="0" baseline="0">
                          <a:ln>
                            <a:noFill/>
                          </a:ln>
                          <a:solidFill>
                            <a:schemeClr val="tx1"/>
                          </a:solidFill>
                          <a:effectLst/>
                          <a:latin typeface="Arial" panose="020B0604020202090204" pitchFamily="34" charset="0"/>
                          <a:cs typeface="Arial" panose="020B0604020202090204" pitchFamily="34" charset="0"/>
                        </a:rPr>
                        <a:t>4</a:t>
                      </a:r>
                      <a:endParaRPr kumimoji="0" lang="en-US" sz="2000" b="0" i="0" u="none" strike="noStrike" cap="none" normalizeH="0" baseline="0">
                        <a:ln>
                          <a:noFill/>
                        </a:ln>
                        <a:solidFill>
                          <a:schemeClr val="tx1"/>
                        </a:solidFill>
                        <a:effectLst/>
                        <a:latin typeface="Arial" panose="020B0604020202090204" pitchFamily="34" charset="0"/>
                        <a:cs typeface="Arial" panose="020B060402020209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a:ln>
                            <a:noFill/>
                          </a:ln>
                          <a:solidFill>
                            <a:schemeClr val="tx1"/>
                          </a:solidFill>
                          <a:effectLst/>
                          <a:latin typeface="Arial" panose="020B0604020202090204" pitchFamily="34" charset="0"/>
                          <a:cs typeface="Arial" panose="020B0604020202090204" pitchFamily="34" charset="0"/>
                        </a:rPr>
                        <a:t>5</a:t>
                      </a:r>
                      <a:endParaRPr kumimoji="0" lang="en-US" sz="2000" b="0" i="0" u="none" strike="noStrike" cap="none" normalizeH="0" baseline="0">
                        <a:ln>
                          <a:noFill/>
                        </a:ln>
                        <a:solidFill>
                          <a:schemeClr val="tx1"/>
                        </a:solidFill>
                        <a:effectLst/>
                        <a:latin typeface="Arial" panose="020B0604020202090204" pitchFamily="34" charset="0"/>
                        <a:cs typeface="Arial" panose="020B060402020209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en-US" sz="2000" b="0" i="0" u="none" strike="noStrike" cap="none" normalizeH="0" baseline="0">
                        <a:ln>
                          <a:noFill/>
                        </a:ln>
                        <a:solidFill>
                          <a:schemeClr val="tx1"/>
                        </a:solidFill>
                        <a:effectLst/>
                        <a:latin typeface="Arial" panose="020B0604020202090204" pitchFamily="34" charset="0"/>
                        <a:cs typeface="Arial" panose="020B060402020209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en-US" sz="2000" b="0" i="0" u="none" strike="noStrike" cap="none" normalizeH="0" baseline="0" dirty="0">
                        <a:ln>
                          <a:noFill/>
                        </a:ln>
                        <a:solidFill>
                          <a:schemeClr val="tx1"/>
                        </a:solidFill>
                        <a:effectLst/>
                        <a:latin typeface="Arial" panose="020B0604020202090204" pitchFamily="34" charset="0"/>
                        <a:cs typeface="Arial" panose="020B0604020202090204"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a:ln>
                            <a:noFill/>
                          </a:ln>
                          <a:solidFill>
                            <a:schemeClr val="tx1"/>
                          </a:solidFill>
                          <a:effectLst/>
                          <a:latin typeface="Arial" panose="020B0604020202090204" pitchFamily="34" charset="0"/>
                          <a:cs typeface="Arial" panose="020B0604020202090204" pitchFamily="34" charset="0"/>
                        </a:rPr>
                        <a:t>2</a:t>
                      </a:r>
                      <a:endParaRPr kumimoji="0" lang="en-US" sz="2000" b="0" i="0" u="none" strike="noStrike" cap="none" normalizeH="0" baseline="0">
                        <a:ln>
                          <a:noFill/>
                        </a:ln>
                        <a:solidFill>
                          <a:schemeClr val="tx1"/>
                        </a:solidFill>
                        <a:effectLst/>
                        <a:latin typeface="Arial" panose="020B0604020202090204" pitchFamily="34" charset="0"/>
                        <a:cs typeface="Arial" panose="020B0604020202090204" pitchFamily="34" charset="0"/>
                      </a:endParaRPr>
                    </a:p>
                  </a:txBody>
                  <a:tcPr horzOverflow="overflow">
                    <a:lnL w="28575"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79438">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en-US" sz="2000" b="0" i="0" u="none" strike="noStrike" cap="none" normalizeH="0" baseline="0">
                        <a:ln>
                          <a:noFill/>
                        </a:ln>
                        <a:solidFill>
                          <a:schemeClr val="tx1"/>
                        </a:solidFill>
                        <a:effectLst/>
                        <a:latin typeface="Arial" panose="020B0604020202090204" pitchFamily="34" charset="0"/>
                        <a:cs typeface="Arial" panose="020B0604020202090204"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a:ln>
                            <a:noFill/>
                          </a:ln>
                          <a:solidFill>
                            <a:schemeClr val="tx1"/>
                          </a:solidFill>
                          <a:effectLst/>
                          <a:latin typeface="Arial" panose="020B0604020202090204" pitchFamily="34" charset="0"/>
                          <a:cs typeface="Arial" panose="020B0604020202090204" pitchFamily="34" charset="0"/>
                        </a:rPr>
                        <a:t>5</a:t>
                      </a:r>
                      <a:endParaRPr kumimoji="0" lang="en-US" sz="2000" b="0" i="0" u="none" strike="noStrike" cap="none" normalizeH="0" baseline="0">
                        <a:ln>
                          <a:noFill/>
                        </a:ln>
                        <a:solidFill>
                          <a:schemeClr val="tx1"/>
                        </a:solidFill>
                        <a:effectLst/>
                        <a:latin typeface="Arial" panose="020B0604020202090204" pitchFamily="34" charset="0"/>
                        <a:cs typeface="Arial" panose="020B060402020209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a:ln>
                            <a:noFill/>
                          </a:ln>
                          <a:solidFill>
                            <a:schemeClr val="tx1"/>
                          </a:solidFill>
                          <a:effectLst/>
                          <a:latin typeface="Arial" panose="020B0604020202090204" pitchFamily="34" charset="0"/>
                          <a:cs typeface="Arial" panose="020B0604020202090204" pitchFamily="34" charset="0"/>
                        </a:rPr>
                        <a:t>3</a:t>
                      </a:r>
                      <a:endParaRPr kumimoji="0" lang="en-US" sz="2000" b="0" i="0" u="none" strike="noStrike" cap="none" normalizeH="0" baseline="0">
                        <a:ln>
                          <a:noFill/>
                        </a:ln>
                        <a:solidFill>
                          <a:schemeClr val="tx1"/>
                        </a:solidFill>
                        <a:effectLst/>
                        <a:latin typeface="Arial" panose="020B0604020202090204" pitchFamily="34" charset="0"/>
                        <a:cs typeface="Arial" panose="020B060402020209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a:ln>
                            <a:noFill/>
                          </a:ln>
                          <a:solidFill>
                            <a:schemeClr val="tx1"/>
                          </a:solidFill>
                          <a:effectLst/>
                          <a:latin typeface="Arial" panose="020B0604020202090204" pitchFamily="34" charset="0"/>
                          <a:cs typeface="Arial" panose="020B0604020202090204" pitchFamily="34" charset="0"/>
                        </a:rPr>
                        <a:t>4</a:t>
                      </a:r>
                      <a:endParaRPr kumimoji="0" lang="en-US" sz="2000" b="0" i="0" u="none" strike="noStrike" cap="none" normalizeH="0" baseline="0">
                        <a:ln>
                          <a:noFill/>
                        </a:ln>
                        <a:solidFill>
                          <a:schemeClr val="tx1"/>
                        </a:solidFill>
                        <a:effectLst/>
                        <a:latin typeface="Arial" panose="020B0604020202090204" pitchFamily="34" charset="0"/>
                        <a:cs typeface="Arial" panose="020B060402020209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en-US" sz="2000" b="0" i="0" u="none" strike="noStrike" cap="none" normalizeH="0" baseline="0">
                        <a:ln>
                          <a:noFill/>
                        </a:ln>
                        <a:solidFill>
                          <a:schemeClr val="tx1"/>
                        </a:solidFill>
                        <a:effectLst/>
                        <a:latin typeface="Arial" panose="020B0604020202090204" pitchFamily="34" charset="0"/>
                        <a:cs typeface="Arial" panose="020B060402020209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a:ln>
                            <a:noFill/>
                          </a:ln>
                          <a:solidFill>
                            <a:schemeClr val="tx1"/>
                          </a:solidFill>
                          <a:effectLst/>
                          <a:latin typeface="Arial" panose="020B0604020202090204" pitchFamily="34" charset="0"/>
                          <a:cs typeface="Arial" panose="020B0604020202090204" pitchFamily="34" charset="0"/>
                        </a:rPr>
                        <a:t>3</a:t>
                      </a:r>
                      <a:endParaRPr kumimoji="0" lang="en-US" sz="2000" b="0" i="0" u="none" strike="noStrike" cap="none" normalizeH="0" baseline="0">
                        <a:ln>
                          <a:noFill/>
                        </a:ln>
                        <a:solidFill>
                          <a:schemeClr val="tx1"/>
                        </a:solidFill>
                        <a:effectLst/>
                        <a:latin typeface="Arial" panose="020B0604020202090204" pitchFamily="34" charset="0"/>
                        <a:cs typeface="Arial" panose="020B060402020209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en-US" sz="2000" b="0" i="0" u="none" strike="noStrike" cap="none" normalizeH="0" baseline="0">
                        <a:ln>
                          <a:noFill/>
                        </a:ln>
                        <a:solidFill>
                          <a:schemeClr val="tx1"/>
                        </a:solidFill>
                        <a:effectLst/>
                        <a:latin typeface="Arial" panose="020B0604020202090204" pitchFamily="34" charset="0"/>
                        <a:cs typeface="Arial" panose="020B060402020209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a:ln>
                            <a:noFill/>
                          </a:ln>
                          <a:solidFill>
                            <a:schemeClr val="tx1"/>
                          </a:solidFill>
                          <a:effectLst/>
                          <a:latin typeface="Arial" panose="020B0604020202090204" pitchFamily="34" charset="0"/>
                          <a:cs typeface="Arial" panose="020B0604020202090204" pitchFamily="34" charset="0"/>
                        </a:rPr>
                        <a:t>2</a:t>
                      </a:r>
                      <a:endParaRPr kumimoji="0" lang="en-US" sz="2000" b="0" i="0" u="none" strike="noStrike" cap="none" normalizeH="0" baseline="0">
                        <a:ln>
                          <a:noFill/>
                        </a:ln>
                        <a:solidFill>
                          <a:schemeClr val="tx1"/>
                        </a:solidFill>
                        <a:effectLst/>
                        <a:latin typeface="Arial" panose="020B0604020202090204" pitchFamily="34" charset="0"/>
                        <a:cs typeface="Arial" panose="020B060402020209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a:ln>
                            <a:noFill/>
                          </a:ln>
                          <a:solidFill>
                            <a:schemeClr val="tx1"/>
                          </a:solidFill>
                          <a:effectLst/>
                          <a:latin typeface="Arial" panose="020B0604020202090204" pitchFamily="34" charset="0"/>
                          <a:cs typeface="Arial" panose="020B0604020202090204" pitchFamily="34" charset="0"/>
                        </a:rPr>
                        <a:t>1</a:t>
                      </a:r>
                      <a:endParaRPr kumimoji="0" lang="en-US" sz="2000" b="0" i="0" u="none" strike="noStrike" cap="none" normalizeH="0" baseline="0">
                        <a:ln>
                          <a:noFill/>
                        </a:ln>
                        <a:solidFill>
                          <a:schemeClr val="tx1"/>
                        </a:solidFill>
                        <a:effectLst/>
                        <a:latin typeface="Arial" panose="020B0604020202090204" pitchFamily="34" charset="0"/>
                        <a:cs typeface="Arial" panose="020B060402020209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en-US" sz="2000" b="0" i="0" u="none" strike="noStrike" cap="none" normalizeH="0" baseline="0">
                        <a:ln>
                          <a:noFill/>
                        </a:ln>
                        <a:solidFill>
                          <a:schemeClr val="tx1"/>
                        </a:solidFill>
                        <a:effectLst/>
                        <a:latin typeface="Arial" panose="020B0604020202090204" pitchFamily="34" charset="0"/>
                        <a:cs typeface="Arial" panose="020B060402020209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dirty="0">
                          <a:ln>
                            <a:noFill/>
                          </a:ln>
                          <a:solidFill>
                            <a:schemeClr val="tx1"/>
                          </a:solidFill>
                          <a:effectLst/>
                          <a:latin typeface="Arial" panose="020B0604020202090204" pitchFamily="34" charset="0"/>
                          <a:cs typeface="Arial" panose="020B0604020202090204" pitchFamily="34" charset="0"/>
                        </a:rPr>
                        <a:t>4</a:t>
                      </a:r>
                      <a:endParaRPr kumimoji="0" lang="en-US" sz="2000" b="0" i="0" u="none" strike="noStrike" cap="none" normalizeH="0" baseline="0" dirty="0">
                        <a:ln>
                          <a:noFill/>
                        </a:ln>
                        <a:solidFill>
                          <a:schemeClr val="tx1"/>
                        </a:solidFill>
                        <a:effectLst/>
                        <a:latin typeface="Arial" panose="020B0604020202090204" pitchFamily="34" charset="0"/>
                        <a:cs typeface="Arial" panose="020B060402020209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dirty="0">
                          <a:ln>
                            <a:noFill/>
                          </a:ln>
                          <a:solidFill>
                            <a:schemeClr val="tx1"/>
                          </a:solidFill>
                          <a:effectLst/>
                          <a:latin typeface="Arial" panose="020B0604020202090204" pitchFamily="34" charset="0"/>
                          <a:cs typeface="Arial" panose="020B0604020202090204" pitchFamily="34" charset="0"/>
                        </a:rPr>
                        <a:t>2</a:t>
                      </a:r>
                      <a:endParaRPr kumimoji="0" lang="en-US" sz="2000" b="0" i="0" u="none" strike="noStrike" cap="none" normalizeH="0" baseline="0" dirty="0">
                        <a:ln>
                          <a:noFill/>
                        </a:ln>
                        <a:solidFill>
                          <a:schemeClr val="tx1"/>
                        </a:solidFill>
                        <a:effectLst/>
                        <a:latin typeface="Arial" panose="020B0604020202090204" pitchFamily="34" charset="0"/>
                        <a:cs typeface="Arial" panose="020B0604020202090204"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a:ln>
                            <a:noFill/>
                          </a:ln>
                          <a:solidFill>
                            <a:schemeClr val="tx1"/>
                          </a:solidFill>
                          <a:effectLst/>
                          <a:latin typeface="Arial" panose="020B0604020202090204" pitchFamily="34" charset="0"/>
                          <a:cs typeface="Arial" panose="020B0604020202090204" pitchFamily="34" charset="0"/>
                        </a:rPr>
                        <a:t>3</a:t>
                      </a:r>
                      <a:endParaRPr kumimoji="0" lang="en-US" sz="2000" b="0" i="0" u="none" strike="noStrike" cap="none" normalizeH="0" baseline="0">
                        <a:ln>
                          <a:noFill/>
                        </a:ln>
                        <a:solidFill>
                          <a:schemeClr val="tx1"/>
                        </a:solidFill>
                        <a:effectLst/>
                        <a:latin typeface="Arial" panose="020B0604020202090204" pitchFamily="34" charset="0"/>
                        <a:cs typeface="Arial" panose="020B0604020202090204" pitchFamily="34" charset="0"/>
                      </a:endParaRPr>
                    </a:p>
                  </a:txBody>
                  <a:tcPr horzOverflow="overflow">
                    <a:lnL w="28575"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79438">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en-US" sz="2000" b="0" i="0" u="none" strike="noStrike" cap="none" normalizeH="0" baseline="0">
                        <a:ln>
                          <a:noFill/>
                        </a:ln>
                        <a:solidFill>
                          <a:schemeClr val="tx1"/>
                        </a:solidFill>
                        <a:effectLst/>
                        <a:latin typeface="Arial" panose="020B0604020202090204" pitchFamily="34" charset="0"/>
                        <a:cs typeface="Arial" panose="020B0604020202090204"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a:ln>
                            <a:noFill/>
                          </a:ln>
                          <a:solidFill>
                            <a:schemeClr val="tx1"/>
                          </a:solidFill>
                          <a:effectLst/>
                          <a:latin typeface="Arial" panose="020B0604020202090204" pitchFamily="34" charset="0"/>
                          <a:cs typeface="Arial" panose="020B0604020202090204" pitchFamily="34" charset="0"/>
                        </a:rPr>
                        <a:t>2</a:t>
                      </a:r>
                      <a:endParaRPr kumimoji="0" lang="en-US" sz="2000" b="0" i="0" u="none" strike="noStrike" cap="none" normalizeH="0" baseline="0">
                        <a:ln>
                          <a:noFill/>
                        </a:ln>
                        <a:solidFill>
                          <a:schemeClr val="tx1"/>
                        </a:solidFill>
                        <a:effectLst/>
                        <a:latin typeface="Arial" panose="020B0604020202090204" pitchFamily="34" charset="0"/>
                        <a:cs typeface="Arial" panose="020B060402020209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en-US" sz="2000" b="0" i="0" u="none" strike="noStrike" cap="none" normalizeH="0" baseline="0">
                        <a:ln>
                          <a:noFill/>
                        </a:ln>
                        <a:solidFill>
                          <a:schemeClr val="tx1"/>
                        </a:solidFill>
                        <a:effectLst/>
                        <a:latin typeface="Arial" panose="020B0604020202090204" pitchFamily="34" charset="0"/>
                        <a:cs typeface="Arial" panose="020B060402020209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en-US" sz="2000" b="0" i="0" u="none" strike="noStrike" cap="none" normalizeH="0" baseline="0">
                        <a:ln>
                          <a:noFill/>
                        </a:ln>
                        <a:solidFill>
                          <a:schemeClr val="tx1"/>
                        </a:solidFill>
                        <a:effectLst/>
                        <a:latin typeface="Arial" panose="020B0604020202090204" pitchFamily="34" charset="0"/>
                        <a:cs typeface="Arial" panose="020B060402020209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a:ln>
                            <a:noFill/>
                          </a:ln>
                          <a:solidFill>
                            <a:schemeClr val="tx1"/>
                          </a:solidFill>
                          <a:effectLst/>
                          <a:latin typeface="Arial" panose="020B0604020202090204" pitchFamily="34" charset="0"/>
                          <a:cs typeface="Arial" panose="020B0604020202090204" pitchFamily="34" charset="0"/>
                        </a:rPr>
                        <a:t>4</a:t>
                      </a:r>
                      <a:endParaRPr kumimoji="0" lang="en-US" sz="2000" b="0" i="0" u="none" strike="noStrike" cap="none" normalizeH="0" baseline="0">
                        <a:ln>
                          <a:noFill/>
                        </a:ln>
                        <a:solidFill>
                          <a:schemeClr val="tx1"/>
                        </a:solidFill>
                        <a:effectLst/>
                        <a:latin typeface="Arial" panose="020B0604020202090204" pitchFamily="34" charset="0"/>
                        <a:cs typeface="Arial" panose="020B060402020209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en-US" sz="2000" b="0" i="0" u="none" strike="noStrike" cap="none" normalizeH="0" baseline="0">
                        <a:ln>
                          <a:noFill/>
                        </a:ln>
                        <a:solidFill>
                          <a:schemeClr val="tx1"/>
                        </a:solidFill>
                        <a:effectLst/>
                        <a:latin typeface="Arial" panose="020B0604020202090204" pitchFamily="34" charset="0"/>
                        <a:cs typeface="Arial" panose="020B060402020209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en-US" sz="2000" b="0" i="0" u="none" strike="noStrike" cap="none" normalizeH="0" baseline="0">
                        <a:ln>
                          <a:noFill/>
                        </a:ln>
                        <a:solidFill>
                          <a:schemeClr val="tx1"/>
                        </a:solidFill>
                        <a:effectLst/>
                        <a:latin typeface="Arial" panose="020B0604020202090204" pitchFamily="34" charset="0"/>
                        <a:cs typeface="Arial" panose="020B060402020209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a:ln>
                            <a:noFill/>
                          </a:ln>
                          <a:solidFill>
                            <a:schemeClr val="tx1"/>
                          </a:solidFill>
                          <a:effectLst/>
                          <a:latin typeface="Arial" panose="020B0604020202090204" pitchFamily="34" charset="0"/>
                          <a:cs typeface="Arial" panose="020B0604020202090204" pitchFamily="34" charset="0"/>
                        </a:rPr>
                        <a:t>5</a:t>
                      </a:r>
                      <a:endParaRPr kumimoji="0" lang="en-US" sz="2000" b="0" i="0" u="none" strike="noStrike" cap="none" normalizeH="0" baseline="0">
                        <a:ln>
                          <a:noFill/>
                        </a:ln>
                        <a:solidFill>
                          <a:schemeClr val="tx1"/>
                        </a:solidFill>
                        <a:effectLst/>
                        <a:latin typeface="Arial" panose="020B0604020202090204" pitchFamily="34" charset="0"/>
                        <a:cs typeface="Arial" panose="020B060402020209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en-US" sz="2000" b="0" i="0" u="none" strike="noStrike" cap="none" normalizeH="0" baseline="0">
                        <a:ln>
                          <a:noFill/>
                        </a:ln>
                        <a:solidFill>
                          <a:schemeClr val="tx1"/>
                        </a:solidFill>
                        <a:effectLst/>
                        <a:latin typeface="Arial" panose="020B0604020202090204" pitchFamily="34" charset="0"/>
                        <a:cs typeface="Arial" panose="020B060402020209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a:ln>
                            <a:noFill/>
                          </a:ln>
                          <a:solidFill>
                            <a:schemeClr val="tx1"/>
                          </a:solidFill>
                          <a:effectLst/>
                          <a:latin typeface="Arial" panose="020B0604020202090204" pitchFamily="34" charset="0"/>
                          <a:cs typeface="Arial" panose="020B0604020202090204" pitchFamily="34" charset="0"/>
                        </a:rPr>
                        <a:t>4</a:t>
                      </a:r>
                      <a:endParaRPr kumimoji="0" lang="en-US" sz="2000" b="0" i="0" u="none" strike="noStrike" cap="none" normalizeH="0" baseline="0">
                        <a:ln>
                          <a:noFill/>
                        </a:ln>
                        <a:solidFill>
                          <a:schemeClr val="tx1"/>
                        </a:solidFill>
                        <a:effectLst/>
                        <a:latin typeface="Arial" panose="020B0604020202090204" pitchFamily="34" charset="0"/>
                        <a:cs typeface="Arial" panose="020B060402020209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a:ln>
                            <a:noFill/>
                          </a:ln>
                          <a:solidFill>
                            <a:schemeClr val="tx1"/>
                          </a:solidFill>
                          <a:effectLst/>
                          <a:latin typeface="Arial" panose="020B0604020202090204" pitchFamily="34" charset="0"/>
                          <a:cs typeface="Arial" panose="020B0604020202090204" pitchFamily="34" charset="0"/>
                        </a:rPr>
                        <a:t>2</a:t>
                      </a:r>
                      <a:endParaRPr kumimoji="0" lang="en-US" sz="2000" b="0" i="0" u="none" strike="noStrike" cap="none" normalizeH="0" baseline="0">
                        <a:ln>
                          <a:noFill/>
                        </a:ln>
                        <a:solidFill>
                          <a:schemeClr val="tx1"/>
                        </a:solidFill>
                        <a:effectLst/>
                        <a:latin typeface="Arial" panose="020B0604020202090204" pitchFamily="34" charset="0"/>
                        <a:cs typeface="Arial" panose="020B060402020209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en-US" sz="2000" b="0" i="0" u="none" strike="noStrike" cap="none" normalizeH="0" baseline="0" dirty="0">
                        <a:ln>
                          <a:noFill/>
                        </a:ln>
                        <a:solidFill>
                          <a:schemeClr val="tx1"/>
                        </a:solidFill>
                        <a:effectLst/>
                        <a:latin typeface="Arial" panose="020B0604020202090204" pitchFamily="34" charset="0"/>
                        <a:cs typeface="Arial" panose="020B0604020202090204"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a:ln>
                            <a:noFill/>
                          </a:ln>
                          <a:solidFill>
                            <a:schemeClr val="tx1"/>
                          </a:solidFill>
                          <a:effectLst/>
                          <a:latin typeface="Arial" panose="020B0604020202090204" pitchFamily="34" charset="0"/>
                          <a:cs typeface="Arial" panose="020B0604020202090204" pitchFamily="34" charset="0"/>
                        </a:rPr>
                        <a:t>4</a:t>
                      </a:r>
                      <a:endParaRPr kumimoji="0" lang="en-US" sz="2000" b="0" i="0" u="none" strike="noStrike" cap="none" normalizeH="0" baseline="0">
                        <a:ln>
                          <a:noFill/>
                        </a:ln>
                        <a:solidFill>
                          <a:schemeClr val="tx1"/>
                        </a:solidFill>
                        <a:effectLst/>
                        <a:latin typeface="Arial" panose="020B0604020202090204" pitchFamily="34" charset="0"/>
                        <a:cs typeface="Arial" panose="020B0604020202090204" pitchFamily="34" charset="0"/>
                      </a:endParaRPr>
                    </a:p>
                  </a:txBody>
                  <a:tcPr horzOverflow="overflow">
                    <a:lnL w="28575"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79438">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a:ln>
                            <a:noFill/>
                          </a:ln>
                          <a:solidFill>
                            <a:schemeClr val="tx1"/>
                          </a:solidFill>
                          <a:effectLst/>
                          <a:latin typeface="Arial" panose="020B0604020202090204" pitchFamily="34" charset="0"/>
                          <a:cs typeface="Arial" panose="020B0604020202090204" pitchFamily="34" charset="0"/>
                        </a:rPr>
                        <a:t>5</a:t>
                      </a:r>
                      <a:endParaRPr kumimoji="0" lang="en-US" sz="2000" b="0" i="0" u="none" strike="noStrike" cap="none" normalizeH="0" baseline="0">
                        <a:ln>
                          <a:noFill/>
                        </a:ln>
                        <a:solidFill>
                          <a:schemeClr val="tx1"/>
                        </a:solidFill>
                        <a:effectLst/>
                        <a:latin typeface="Arial" panose="020B0604020202090204" pitchFamily="34" charset="0"/>
                        <a:cs typeface="Arial" panose="020B0604020202090204"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a:ln>
                            <a:noFill/>
                          </a:ln>
                          <a:solidFill>
                            <a:schemeClr val="tx1"/>
                          </a:solidFill>
                          <a:effectLst/>
                          <a:latin typeface="Arial" panose="020B0604020202090204" pitchFamily="34" charset="0"/>
                          <a:cs typeface="Arial" panose="020B0604020202090204" pitchFamily="34" charset="0"/>
                        </a:rPr>
                        <a:t>2</a:t>
                      </a:r>
                      <a:endParaRPr kumimoji="0" lang="en-US" sz="2000" b="0" i="0" u="none" strike="noStrike" cap="none" normalizeH="0" baseline="0">
                        <a:ln>
                          <a:noFill/>
                        </a:ln>
                        <a:solidFill>
                          <a:schemeClr val="tx1"/>
                        </a:solidFill>
                        <a:effectLst/>
                        <a:latin typeface="Arial" panose="020B0604020202090204" pitchFamily="34" charset="0"/>
                        <a:cs typeface="Arial" panose="020B060402020209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en-US" sz="2000" b="0" i="0" u="none" strike="noStrike" cap="none" normalizeH="0" baseline="0">
                        <a:ln>
                          <a:noFill/>
                        </a:ln>
                        <a:solidFill>
                          <a:schemeClr val="tx1"/>
                        </a:solidFill>
                        <a:effectLst/>
                        <a:latin typeface="Arial" panose="020B0604020202090204" pitchFamily="34" charset="0"/>
                        <a:cs typeface="Arial" panose="020B060402020209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en-US" sz="2000" b="0" i="0" u="none" strike="noStrike" cap="none" normalizeH="0" baseline="0">
                        <a:ln>
                          <a:noFill/>
                        </a:ln>
                        <a:solidFill>
                          <a:schemeClr val="tx1"/>
                        </a:solidFill>
                        <a:effectLst/>
                        <a:latin typeface="Arial" panose="020B0604020202090204" pitchFamily="34" charset="0"/>
                        <a:cs typeface="Arial" panose="020B060402020209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en-US" sz="2000" b="0" i="0" u="none" strike="noStrike" cap="none" normalizeH="0" baseline="0">
                        <a:ln>
                          <a:noFill/>
                        </a:ln>
                        <a:solidFill>
                          <a:schemeClr val="tx1"/>
                        </a:solidFill>
                        <a:effectLst/>
                        <a:latin typeface="Arial" panose="020B0604020202090204" pitchFamily="34" charset="0"/>
                        <a:cs typeface="Arial" panose="020B060402020209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en-US" sz="2000" b="0" i="0" u="none" strike="noStrike" cap="none" normalizeH="0" baseline="0">
                        <a:ln>
                          <a:noFill/>
                        </a:ln>
                        <a:solidFill>
                          <a:schemeClr val="tx1"/>
                        </a:solidFill>
                        <a:effectLst/>
                        <a:latin typeface="Arial" panose="020B0604020202090204" pitchFamily="34" charset="0"/>
                        <a:cs typeface="Arial" panose="020B060402020209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a:ln>
                            <a:noFill/>
                          </a:ln>
                          <a:solidFill>
                            <a:schemeClr val="tx1"/>
                          </a:solidFill>
                          <a:effectLst/>
                          <a:latin typeface="Arial" panose="020B0604020202090204" pitchFamily="34" charset="0"/>
                          <a:cs typeface="Arial" panose="020B0604020202090204" pitchFamily="34" charset="0"/>
                        </a:rPr>
                        <a:t>2</a:t>
                      </a:r>
                      <a:endParaRPr kumimoji="0" lang="en-US" sz="2000" b="0" i="0" u="none" strike="noStrike" cap="none" normalizeH="0" baseline="0">
                        <a:ln>
                          <a:noFill/>
                        </a:ln>
                        <a:solidFill>
                          <a:schemeClr val="tx1"/>
                        </a:solidFill>
                        <a:effectLst/>
                        <a:latin typeface="Arial" panose="020B0604020202090204" pitchFamily="34" charset="0"/>
                        <a:cs typeface="Arial" panose="020B060402020209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a:ln>
                            <a:noFill/>
                          </a:ln>
                          <a:solidFill>
                            <a:schemeClr val="tx1"/>
                          </a:solidFill>
                          <a:effectLst/>
                          <a:latin typeface="Arial" panose="020B0604020202090204" pitchFamily="34" charset="0"/>
                          <a:cs typeface="Arial" panose="020B0604020202090204" pitchFamily="34" charset="0"/>
                        </a:rPr>
                        <a:t>4</a:t>
                      </a:r>
                      <a:endParaRPr kumimoji="0" lang="en-US" sz="2000" b="0" i="0" u="none" strike="noStrike" cap="none" normalizeH="0" baseline="0">
                        <a:ln>
                          <a:noFill/>
                        </a:ln>
                        <a:solidFill>
                          <a:schemeClr val="tx1"/>
                        </a:solidFill>
                        <a:effectLst/>
                        <a:latin typeface="Arial" panose="020B0604020202090204" pitchFamily="34" charset="0"/>
                        <a:cs typeface="Arial" panose="020B060402020209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a:ln>
                            <a:noFill/>
                          </a:ln>
                          <a:solidFill>
                            <a:schemeClr val="tx1"/>
                          </a:solidFill>
                          <a:effectLst/>
                          <a:latin typeface="Arial" panose="020B0604020202090204" pitchFamily="34" charset="0"/>
                          <a:cs typeface="Arial" panose="020B0604020202090204" pitchFamily="34" charset="0"/>
                        </a:rPr>
                        <a:t>3</a:t>
                      </a:r>
                      <a:endParaRPr kumimoji="0" lang="en-US" sz="2000" b="0" i="0" u="none" strike="noStrike" cap="none" normalizeH="0" baseline="0">
                        <a:ln>
                          <a:noFill/>
                        </a:ln>
                        <a:solidFill>
                          <a:schemeClr val="tx1"/>
                        </a:solidFill>
                        <a:effectLst/>
                        <a:latin typeface="Arial" panose="020B0604020202090204" pitchFamily="34" charset="0"/>
                        <a:cs typeface="Arial" panose="020B060402020209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a:ln>
                            <a:noFill/>
                          </a:ln>
                          <a:solidFill>
                            <a:schemeClr val="tx1"/>
                          </a:solidFill>
                          <a:effectLst/>
                          <a:latin typeface="Arial" panose="020B0604020202090204" pitchFamily="34" charset="0"/>
                          <a:cs typeface="Arial" panose="020B0604020202090204" pitchFamily="34" charset="0"/>
                        </a:rPr>
                        <a:t>4</a:t>
                      </a:r>
                      <a:endParaRPr kumimoji="0" lang="en-US" sz="2000" b="0" i="0" u="none" strike="noStrike" cap="none" normalizeH="0" baseline="0">
                        <a:ln>
                          <a:noFill/>
                        </a:ln>
                        <a:solidFill>
                          <a:schemeClr val="tx1"/>
                        </a:solidFill>
                        <a:effectLst/>
                        <a:latin typeface="Arial" panose="020B0604020202090204" pitchFamily="34" charset="0"/>
                        <a:cs typeface="Arial" panose="020B060402020209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en-US" sz="2000" b="0" i="0" u="none" strike="noStrike" cap="none" normalizeH="0" baseline="0">
                        <a:ln>
                          <a:noFill/>
                        </a:ln>
                        <a:solidFill>
                          <a:schemeClr val="tx1"/>
                        </a:solidFill>
                        <a:effectLst/>
                        <a:latin typeface="Arial" panose="020B0604020202090204" pitchFamily="34" charset="0"/>
                        <a:cs typeface="Arial" panose="020B060402020209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en-US" sz="2000" b="0" i="0" u="none" strike="noStrike" cap="none" normalizeH="0" baseline="0" dirty="0">
                        <a:ln>
                          <a:noFill/>
                        </a:ln>
                        <a:solidFill>
                          <a:schemeClr val="tx1"/>
                        </a:solidFill>
                        <a:effectLst/>
                        <a:latin typeface="Arial" panose="020B0604020202090204" pitchFamily="34" charset="0"/>
                        <a:cs typeface="Arial" panose="020B0604020202090204"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a:ln>
                            <a:noFill/>
                          </a:ln>
                          <a:solidFill>
                            <a:schemeClr val="tx1"/>
                          </a:solidFill>
                          <a:effectLst/>
                          <a:latin typeface="Arial" panose="020B0604020202090204" pitchFamily="34" charset="0"/>
                          <a:cs typeface="Arial" panose="020B0604020202090204" pitchFamily="34" charset="0"/>
                        </a:rPr>
                        <a:t>5</a:t>
                      </a:r>
                      <a:endParaRPr kumimoji="0" lang="en-US" sz="2000" b="0" i="0" u="none" strike="noStrike" cap="none" normalizeH="0" baseline="0">
                        <a:ln>
                          <a:noFill/>
                        </a:ln>
                        <a:solidFill>
                          <a:schemeClr val="tx1"/>
                        </a:solidFill>
                        <a:effectLst/>
                        <a:latin typeface="Arial" panose="020B0604020202090204" pitchFamily="34" charset="0"/>
                        <a:cs typeface="Arial" panose="020B0604020202090204" pitchFamily="34" charset="0"/>
                      </a:endParaRPr>
                    </a:p>
                  </a:txBody>
                  <a:tcPr horzOverflow="overflow">
                    <a:lnL w="28575"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79438">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en-US" sz="2000" b="0" i="0" u="none" strike="noStrike" cap="none" normalizeH="0" baseline="0" dirty="0">
                        <a:ln>
                          <a:noFill/>
                        </a:ln>
                        <a:solidFill>
                          <a:schemeClr val="tx1"/>
                        </a:solidFill>
                        <a:effectLst/>
                        <a:latin typeface="Arial" panose="020B0604020202090204" pitchFamily="34" charset="0"/>
                        <a:cs typeface="Arial" panose="020B0604020202090204"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dirty="0">
                          <a:ln>
                            <a:noFill/>
                          </a:ln>
                          <a:solidFill>
                            <a:schemeClr val="tx1"/>
                          </a:solidFill>
                          <a:effectLst/>
                          <a:latin typeface="Arial" panose="020B0604020202090204" pitchFamily="34" charset="0"/>
                          <a:cs typeface="Arial" panose="020B0604020202090204" pitchFamily="34" charset="0"/>
                        </a:rPr>
                        <a:t>4</a:t>
                      </a:r>
                      <a:endParaRPr kumimoji="0" lang="en-US" sz="2000" b="0" i="0" u="none" strike="noStrike" cap="none" normalizeH="0" baseline="0" dirty="0">
                        <a:ln>
                          <a:noFill/>
                        </a:ln>
                        <a:solidFill>
                          <a:schemeClr val="tx1"/>
                        </a:solidFill>
                        <a:effectLst/>
                        <a:latin typeface="Arial" panose="020B0604020202090204" pitchFamily="34" charset="0"/>
                        <a:cs typeface="Arial" panose="020B060402020209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en-US" sz="2000" b="0" i="0" u="none" strike="noStrike" cap="none" normalizeH="0" baseline="0" dirty="0">
                        <a:ln>
                          <a:noFill/>
                        </a:ln>
                        <a:solidFill>
                          <a:schemeClr val="tx1"/>
                        </a:solidFill>
                        <a:effectLst/>
                        <a:latin typeface="Arial" panose="020B0604020202090204" pitchFamily="34" charset="0"/>
                        <a:cs typeface="Arial" panose="020B060402020209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en-US" sz="2000" b="0" i="0" u="none" strike="noStrike" cap="none" normalizeH="0" baseline="0" dirty="0">
                        <a:ln>
                          <a:noFill/>
                        </a:ln>
                        <a:solidFill>
                          <a:schemeClr val="tx1"/>
                        </a:solidFill>
                        <a:effectLst/>
                        <a:latin typeface="Arial" panose="020B0604020202090204" pitchFamily="34" charset="0"/>
                        <a:cs typeface="Arial" panose="020B060402020209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dirty="0">
                          <a:ln>
                            <a:noFill/>
                          </a:ln>
                          <a:solidFill>
                            <a:schemeClr val="tx1"/>
                          </a:solidFill>
                          <a:effectLst/>
                          <a:latin typeface="Arial" panose="020B0604020202090204" pitchFamily="34" charset="0"/>
                          <a:cs typeface="Arial" panose="020B0604020202090204" pitchFamily="34" charset="0"/>
                        </a:rPr>
                        <a:t>2</a:t>
                      </a:r>
                      <a:endParaRPr kumimoji="0" lang="en-US" sz="2000" b="0" i="0" u="none" strike="noStrike" cap="none" normalizeH="0" baseline="0" dirty="0">
                        <a:ln>
                          <a:noFill/>
                        </a:ln>
                        <a:solidFill>
                          <a:schemeClr val="tx1"/>
                        </a:solidFill>
                        <a:effectLst/>
                        <a:latin typeface="Arial" panose="020B0604020202090204" pitchFamily="34" charset="0"/>
                        <a:cs typeface="Arial" panose="020B060402020209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en-US" sz="2000" b="0" i="0" u="none" strike="noStrike" cap="none" normalizeH="0" baseline="0" dirty="0">
                        <a:ln>
                          <a:noFill/>
                        </a:ln>
                        <a:solidFill>
                          <a:schemeClr val="tx1"/>
                        </a:solidFill>
                        <a:effectLst/>
                        <a:latin typeface="Arial" panose="020B0604020202090204" pitchFamily="34" charset="0"/>
                        <a:cs typeface="Arial" panose="020B060402020209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en-US" sz="2000" b="0" i="0" u="none" strike="noStrike" cap="none" normalizeH="0" baseline="0" dirty="0">
                        <a:ln>
                          <a:noFill/>
                        </a:ln>
                        <a:solidFill>
                          <a:schemeClr val="tx1"/>
                        </a:solidFill>
                        <a:effectLst/>
                        <a:latin typeface="Arial" panose="020B0604020202090204" pitchFamily="34" charset="0"/>
                        <a:cs typeface="Arial" panose="020B060402020209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dirty="0">
                          <a:ln>
                            <a:noFill/>
                          </a:ln>
                          <a:solidFill>
                            <a:schemeClr val="tx1"/>
                          </a:solidFill>
                          <a:effectLst/>
                          <a:latin typeface="Arial" panose="020B0604020202090204" pitchFamily="34" charset="0"/>
                          <a:cs typeface="Arial" panose="020B0604020202090204" pitchFamily="34" charset="0"/>
                        </a:rPr>
                        <a:t>3</a:t>
                      </a:r>
                      <a:endParaRPr kumimoji="0" lang="en-US" sz="2000" b="0" i="0" u="none" strike="noStrike" cap="none" normalizeH="0" baseline="0" dirty="0">
                        <a:ln>
                          <a:noFill/>
                        </a:ln>
                        <a:solidFill>
                          <a:schemeClr val="tx1"/>
                        </a:solidFill>
                        <a:effectLst/>
                        <a:latin typeface="Arial" panose="020B0604020202090204" pitchFamily="34" charset="0"/>
                        <a:cs typeface="Arial" panose="020B060402020209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en-US" sz="2000" b="0" i="0" u="none" strike="noStrike" cap="none" normalizeH="0" baseline="0" dirty="0">
                        <a:ln>
                          <a:noFill/>
                        </a:ln>
                        <a:solidFill>
                          <a:schemeClr val="tx1"/>
                        </a:solidFill>
                        <a:effectLst/>
                        <a:latin typeface="Arial" panose="020B0604020202090204" pitchFamily="34" charset="0"/>
                        <a:cs typeface="Arial" panose="020B060402020209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dirty="0">
                          <a:ln>
                            <a:noFill/>
                          </a:ln>
                          <a:solidFill>
                            <a:schemeClr val="tx1"/>
                          </a:solidFill>
                          <a:effectLst/>
                          <a:latin typeface="Arial" panose="020B0604020202090204" pitchFamily="34" charset="0"/>
                          <a:cs typeface="Arial" panose="020B0604020202090204" pitchFamily="34" charset="0"/>
                        </a:rPr>
                        <a:t>3</a:t>
                      </a:r>
                      <a:endParaRPr kumimoji="0" lang="en-US" sz="2000" b="0" i="0" u="none" strike="noStrike" cap="none" normalizeH="0" baseline="0" dirty="0">
                        <a:ln>
                          <a:noFill/>
                        </a:ln>
                        <a:solidFill>
                          <a:schemeClr val="tx1"/>
                        </a:solidFill>
                        <a:effectLst/>
                        <a:latin typeface="Arial" panose="020B0604020202090204" pitchFamily="34" charset="0"/>
                        <a:cs typeface="Arial" panose="020B060402020209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en-US" sz="2000" b="0" i="0" u="none" strike="noStrike" cap="none" normalizeH="0" baseline="0" dirty="0">
                        <a:ln>
                          <a:noFill/>
                        </a:ln>
                        <a:solidFill>
                          <a:schemeClr val="tx1"/>
                        </a:solidFill>
                        <a:effectLst/>
                        <a:latin typeface="Arial" panose="020B0604020202090204" pitchFamily="34" charset="0"/>
                        <a:cs typeface="Arial" panose="020B060402020209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dirty="0">
                          <a:ln>
                            <a:noFill/>
                          </a:ln>
                          <a:solidFill>
                            <a:schemeClr val="tx1"/>
                          </a:solidFill>
                          <a:effectLst/>
                          <a:latin typeface="Arial" panose="020B0604020202090204" pitchFamily="34" charset="0"/>
                          <a:cs typeface="Arial" panose="020B0604020202090204" pitchFamily="34" charset="0"/>
                        </a:rPr>
                        <a:t>1</a:t>
                      </a:r>
                      <a:endParaRPr kumimoji="0" lang="en-US" sz="2000" b="0" i="0" u="none" strike="noStrike" cap="none" normalizeH="0" baseline="0" dirty="0">
                        <a:ln>
                          <a:noFill/>
                        </a:ln>
                        <a:solidFill>
                          <a:schemeClr val="tx1"/>
                        </a:solidFill>
                        <a:effectLst/>
                        <a:latin typeface="Arial" panose="020B0604020202090204" pitchFamily="34" charset="0"/>
                        <a:cs typeface="Arial" panose="020B0604020202090204"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dirty="0">
                          <a:ln>
                            <a:noFill/>
                          </a:ln>
                          <a:solidFill>
                            <a:schemeClr val="tx1"/>
                          </a:solidFill>
                          <a:effectLst/>
                          <a:latin typeface="Arial" panose="020B0604020202090204" pitchFamily="34" charset="0"/>
                          <a:cs typeface="Arial" panose="020B0604020202090204" pitchFamily="34" charset="0"/>
                        </a:rPr>
                        <a:t>6</a:t>
                      </a:r>
                      <a:endParaRPr kumimoji="0" lang="en-US" sz="2000" b="0" i="0" u="none" strike="noStrike" cap="none" normalizeH="0" baseline="0" dirty="0">
                        <a:ln>
                          <a:noFill/>
                        </a:ln>
                        <a:solidFill>
                          <a:schemeClr val="tx1"/>
                        </a:solidFill>
                        <a:effectLst/>
                        <a:latin typeface="Arial" panose="020B0604020202090204" pitchFamily="34" charset="0"/>
                        <a:cs typeface="Arial" panose="020B0604020202090204" pitchFamily="34" charset="0"/>
                      </a:endParaRPr>
                    </a:p>
                  </a:txBody>
                  <a:tcPr horzOverflow="overflow">
                    <a:lnL w="28575"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cap="flat">
                      <a:noFill/>
                    </a:lnB>
                    <a:lnTlToBr>
                      <a:noFill/>
                    </a:lnTlToBr>
                    <a:lnBlToTr>
                      <a:noFill/>
                    </a:lnBlToTr>
                    <a:noFill/>
                  </a:tcPr>
                </a:tc>
              </a:tr>
            </a:tbl>
          </a:graphicData>
        </a:graphic>
      </p:graphicFrame>
      <p:sp>
        <p:nvSpPr>
          <p:cNvPr id="9" name="Text Box 383"/>
          <p:cNvSpPr txBox="1">
            <a:spLocks noChangeArrowheads="1"/>
          </p:cNvSpPr>
          <p:nvPr/>
        </p:nvSpPr>
        <p:spPr bwMode="auto">
          <a:xfrm>
            <a:off x="6858001" y="2081785"/>
            <a:ext cx="763351" cy="400110"/>
          </a:xfrm>
          <a:prstGeom prst="rect">
            <a:avLst/>
          </a:prstGeom>
          <a:noFill/>
          <a:ln w="9525">
            <a:noFill/>
            <a:miter lim="800000"/>
          </a:ln>
          <a:effectLst/>
        </p:spPr>
        <p:txBody>
          <a:bodyPr wrap="none">
            <a:spAutoFit/>
          </a:bodyPr>
          <a:lstStyle/>
          <a:p>
            <a:pPr algn="l"/>
            <a:r>
              <a:rPr lang="en-US" sz="2000" b="1" dirty="0">
                <a:solidFill>
                  <a:srgbClr val="008000"/>
                </a:solidFill>
              </a:rPr>
              <a:t>users</a:t>
            </a:r>
            <a:endParaRPr lang="en-US" sz="2000" b="1" dirty="0">
              <a:solidFill>
                <a:srgbClr val="008000"/>
              </a:solidFill>
            </a:endParaRPr>
          </a:p>
        </p:txBody>
      </p:sp>
      <p:sp>
        <p:nvSpPr>
          <p:cNvPr id="10" name="Text Box 384"/>
          <p:cNvSpPr txBox="1">
            <a:spLocks noChangeArrowheads="1"/>
          </p:cNvSpPr>
          <p:nvPr/>
        </p:nvSpPr>
        <p:spPr bwMode="auto">
          <a:xfrm rot="16200000">
            <a:off x="3066325" y="4459037"/>
            <a:ext cx="938077" cy="400110"/>
          </a:xfrm>
          <a:prstGeom prst="rect">
            <a:avLst/>
          </a:prstGeom>
          <a:noFill/>
          <a:ln w="9525">
            <a:noFill/>
            <a:miter lim="800000"/>
          </a:ln>
          <a:effectLst/>
        </p:spPr>
        <p:txBody>
          <a:bodyPr wrap="none">
            <a:spAutoFit/>
          </a:bodyPr>
          <a:lstStyle/>
          <a:p>
            <a:pPr algn="l"/>
            <a:r>
              <a:rPr lang="en-US" sz="2000" b="1" dirty="0">
                <a:solidFill>
                  <a:srgbClr val="008000"/>
                </a:solidFill>
              </a:rPr>
              <a:t>movies</a:t>
            </a:r>
            <a:endParaRPr lang="en-US" sz="2000" b="1" dirty="0">
              <a:solidFill>
                <a:srgbClr val="008000"/>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Simplified item-item for our tiny PA6 dataset</a:t>
            </a:r>
            <a:endParaRPr lang="en-US" dirty="0"/>
          </a:p>
        </p:txBody>
      </p:sp>
      <p:sp>
        <p:nvSpPr>
          <p:cNvPr id="3" name="Content Placeholder 2"/>
          <p:cNvSpPr>
            <a:spLocks noGrp="1"/>
          </p:cNvSpPr>
          <p:nvPr>
            <p:ph idx="1"/>
          </p:nvPr>
        </p:nvSpPr>
        <p:spPr>
          <a:xfrm>
            <a:off x="1295400" y="1295400"/>
            <a:ext cx="7543801" cy="4023360"/>
          </a:xfrm>
        </p:spPr>
        <p:txBody>
          <a:bodyPr/>
          <a:lstStyle/>
          <a:p>
            <a:r>
              <a:rPr lang="en-US" sz="2800" dirty="0"/>
              <a:t>First, assume you've converted all the values to </a:t>
            </a:r>
            <a:endParaRPr lang="en-US" sz="2800" dirty="0"/>
          </a:p>
          <a:p>
            <a:r>
              <a:rPr lang="en-US" sz="2800" dirty="0">
                <a:ea typeface="Courier" charset="0"/>
              </a:rPr>
              <a:t>+1 </a:t>
            </a:r>
            <a:r>
              <a:rPr lang="en-US" sz="2800" dirty="0"/>
              <a:t>(like), </a:t>
            </a:r>
            <a:endParaRPr lang="en-US" sz="2800" dirty="0"/>
          </a:p>
          <a:p>
            <a:r>
              <a:rPr lang="en-US" sz="2800" dirty="0">
                <a:ea typeface="Courier" charset="0"/>
              </a:rPr>
              <a:t>0  </a:t>
            </a:r>
            <a:r>
              <a:rPr lang="en-US" sz="2800" dirty="0"/>
              <a:t>(no rating)</a:t>
            </a:r>
            <a:endParaRPr lang="en-US" sz="2800" dirty="0"/>
          </a:p>
          <a:p>
            <a:r>
              <a:rPr lang="en-US" sz="2800" dirty="0">
                <a:ea typeface="Courier" charset="0"/>
              </a:rPr>
              <a:t>-1 </a:t>
            </a:r>
            <a:r>
              <a:rPr lang="en-US" sz="2800" dirty="0"/>
              <a:t>(dislike)</a:t>
            </a:r>
            <a:endParaRPr lang="en-US" sz="2800" dirty="0"/>
          </a:p>
        </p:txBody>
      </p:sp>
      <p:graphicFrame>
        <p:nvGraphicFramePr>
          <p:cNvPr id="8" name="Group 392"/>
          <p:cNvGraphicFramePr>
            <a:graphicFrameLocks noGrp="1"/>
          </p:cNvGraphicFramePr>
          <p:nvPr/>
        </p:nvGraphicFramePr>
        <p:xfrm>
          <a:off x="3835400" y="2573334"/>
          <a:ext cx="6604000" cy="4056066"/>
        </p:xfrm>
        <a:graphic>
          <a:graphicData uri="http://schemas.openxmlformats.org/drawingml/2006/table">
            <a:tbl>
              <a:tblPr/>
              <a:tblGrid>
                <a:gridCol w="508000"/>
                <a:gridCol w="508000"/>
                <a:gridCol w="508000"/>
                <a:gridCol w="508000"/>
                <a:gridCol w="508000"/>
                <a:gridCol w="508000"/>
                <a:gridCol w="508000"/>
                <a:gridCol w="508000"/>
                <a:gridCol w="508000"/>
                <a:gridCol w="508000"/>
                <a:gridCol w="508000"/>
                <a:gridCol w="508000"/>
                <a:gridCol w="508000"/>
              </a:tblGrid>
              <a:tr h="579438">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dirty="0">
                          <a:ln>
                            <a:noFill/>
                          </a:ln>
                          <a:solidFill>
                            <a:schemeClr val="tx1"/>
                          </a:solidFill>
                          <a:effectLst/>
                          <a:latin typeface="Arial" panose="020B0604020202090204" pitchFamily="34" charset="0"/>
                          <a:cs typeface="Arial" panose="020B0604020202090204" pitchFamily="34" charset="0"/>
                        </a:rPr>
                        <a:t>12</a:t>
                      </a:r>
                      <a:endParaRPr kumimoji="0" lang="en-US" sz="2000" b="0" i="0" u="none" strike="noStrike" cap="none" normalizeH="0" baseline="0" dirty="0">
                        <a:ln>
                          <a:noFill/>
                        </a:ln>
                        <a:solidFill>
                          <a:schemeClr val="tx1"/>
                        </a:solidFill>
                        <a:effectLst/>
                        <a:latin typeface="Arial" panose="020B0604020202090204" pitchFamily="34" charset="0"/>
                        <a:cs typeface="Arial" panose="020B0604020202090204" pitchFamily="34" charset="0"/>
                      </a:endParaRPr>
                    </a:p>
                  </a:txBody>
                  <a:tcPr horzOverflow="overflow">
                    <a:lnL cap="flat">
                      <a:noFill/>
                    </a:lnL>
                    <a:lnR w="12700" cap="flat" cmpd="sng" algn="ctr">
                      <a:solidFill>
                        <a:schemeClr val="tx1"/>
                      </a:solidFill>
                      <a:prstDash val="solid"/>
                      <a:round/>
                      <a:headEnd type="none" w="med" len="med"/>
                      <a:tailEnd type="none" w="med" len="med"/>
                    </a:lnR>
                    <a:lnT cap="fla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a:ln>
                            <a:noFill/>
                          </a:ln>
                          <a:solidFill>
                            <a:schemeClr val="tx1"/>
                          </a:solidFill>
                          <a:effectLst/>
                          <a:latin typeface="Arial" panose="020B0604020202090204" pitchFamily="34" charset="0"/>
                          <a:cs typeface="Arial" panose="020B0604020202090204" pitchFamily="34" charset="0"/>
                        </a:rPr>
                        <a:t>11</a:t>
                      </a:r>
                      <a:endParaRPr kumimoji="0" lang="en-US" sz="2000" b="0" i="0" u="none" strike="noStrike" cap="none" normalizeH="0" baseline="0">
                        <a:ln>
                          <a:noFill/>
                        </a:ln>
                        <a:solidFill>
                          <a:schemeClr val="tx1"/>
                        </a:solidFill>
                        <a:effectLst/>
                        <a:latin typeface="Arial" panose="020B0604020202090204" pitchFamily="34" charset="0"/>
                        <a:cs typeface="Arial" panose="020B060402020209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cap="fla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a:ln>
                            <a:noFill/>
                          </a:ln>
                          <a:solidFill>
                            <a:schemeClr val="tx1"/>
                          </a:solidFill>
                          <a:effectLst/>
                          <a:latin typeface="Arial" panose="020B0604020202090204" pitchFamily="34" charset="0"/>
                          <a:cs typeface="Arial" panose="020B0604020202090204" pitchFamily="34" charset="0"/>
                        </a:rPr>
                        <a:t>10</a:t>
                      </a:r>
                      <a:endParaRPr kumimoji="0" lang="en-US" sz="2000" b="0" i="0" u="none" strike="noStrike" cap="none" normalizeH="0" baseline="0">
                        <a:ln>
                          <a:noFill/>
                        </a:ln>
                        <a:solidFill>
                          <a:schemeClr val="tx1"/>
                        </a:solidFill>
                        <a:effectLst/>
                        <a:latin typeface="Arial" panose="020B0604020202090204" pitchFamily="34" charset="0"/>
                        <a:cs typeface="Arial" panose="020B060402020209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cap="fla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a:ln>
                            <a:noFill/>
                          </a:ln>
                          <a:solidFill>
                            <a:schemeClr val="tx1"/>
                          </a:solidFill>
                          <a:effectLst/>
                          <a:latin typeface="Arial" panose="020B0604020202090204" pitchFamily="34" charset="0"/>
                          <a:cs typeface="Arial" panose="020B0604020202090204" pitchFamily="34" charset="0"/>
                        </a:rPr>
                        <a:t>9</a:t>
                      </a:r>
                      <a:endParaRPr kumimoji="0" lang="en-US" sz="2000" b="0" i="0" u="none" strike="noStrike" cap="none" normalizeH="0" baseline="0">
                        <a:ln>
                          <a:noFill/>
                        </a:ln>
                        <a:solidFill>
                          <a:schemeClr val="tx1"/>
                        </a:solidFill>
                        <a:effectLst/>
                        <a:latin typeface="Arial" panose="020B0604020202090204" pitchFamily="34" charset="0"/>
                        <a:cs typeface="Arial" panose="020B060402020209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cap="fla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a:ln>
                            <a:noFill/>
                          </a:ln>
                          <a:solidFill>
                            <a:schemeClr val="tx1"/>
                          </a:solidFill>
                          <a:effectLst/>
                          <a:latin typeface="Arial" panose="020B0604020202090204" pitchFamily="34" charset="0"/>
                          <a:cs typeface="Arial" panose="020B0604020202090204" pitchFamily="34" charset="0"/>
                        </a:rPr>
                        <a:t>8</a:t>
                      </a:r>
                      <a:endParaRPr kumimoji="0" lang="en-US" sz="2000" b="0" i="0" u="none" strike="noStrike" cap="none" normalizeH="0" baseline="0">
                        <a:ln>
                          <a:noFill/>
                        </a:ln>
                        <a:solidFill>
                          <a:schemeClr val="tx1"/>
                        </a:solidFill>
                        <a:effectLst/>
                        <a:latin typeface="Arial" panose="020B0604020202090204" pitchFamily="34" charset="0"/>
                        <a:cs typeface="Arial" panose="020B060402020209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cap="fla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a:ln>
                            <a:noFill/>
                          </a:ln>
                          <a:solidFill>
                            <a:schemeClr val="tx1"/>
                          </a:solidFill>
                          <a:effectLst/>
                          <a:latin typeface="Arial" panose="020B0604020202090204" pitchFamily="34" charset="0"/>
                          <a:cs typeface="Arial" panose="020B0604020202090204" pitchFamily="34" charset="0"/>
                        </a:rPr>
                        <a:t>7</a:t>
                      </a:r>
                      <a:endParaRPr kumimoji="0" lang="en-US" sz="2000" b="0" i="0" u="none" strike="noStrike" cap="none" normalizeH="0" baseline="0">
                        <a:ln>
                          <a:noFill/>
                        </a:ln>
                        <a:solidFill>
                          <a:schemeClr val="tx1"/>
                        </a:solidFill>
                        <a:effectLst/>
                        <a:latin typeface="Arial" panose="020B0604020202090204" pitchFamily="34" charset="0"/>
                        <a:cs typeface="Arial" panose="020B060402020209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cap="fla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a:ln>
                            <a:noFill/>
                          </a:ln>
                          <a:solidFill>
                            <a:schemeClr val="tx1"/>
                          </a:solidFill>
                          <a:effectLst/>
                          <a:latin typeface="Arial" panose="020B0604020202090204" pitchFamily="34" charset="0"/>
                          <a:cs typeface="Arial" panose="020B0604020202090204" pitchFamily="34" charset="0"/>
                        </a:rPr>
                        <a:t>6</a:t>
                      </a:r>
                      <a:endParaRPr kumimoji="0" lang="en-US" sz="2000" b="0" i="0" u="none" strike="noStrike" cap="none" normalizeH="0" baseline="0">
                        <a:ln>
                          <a:noFill/>
                        </a:ln>
                        <a:solidFill>
                          <a:schemeClr val="tx1"/>
                        </a:solidFill>
                        <a:effectLst/>
                        <a:latin typeface="Arial" panose="020B0604020202090204" pitchFamily="34" charset="0"/>
                        <a:cs typeface="Arial" panose="020B060402020209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cap="fla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a:ln>
                            <a:noFill/>
                          </a:ln>
                          <a:solidFill>
                            <a:schemeClr val="tx1"/>
                          </a:solidFill>
                          <a:effectLst/>
                          <a:latin typeface="Arial" panose="020B0604020202090204" pitchFamily="34" charset="0"/>
                          <a:cs typeface="Arial" panose="020B0604020202090204" pitchFamily="34" charset="0"/>
                        </a:rPr>
                        <a:t>5</a:t>
                      </a:r>
                      <a:endParaRPr kumimoji="0" lang="en-US" sz="2000" b="0" i="0" u="none" strike="noStrike" cap="none" normalizeH="0" baseline="0">
                        <a:ln>
                          <a:noFill/>
                        </a:ln>
                        <a:solidFill>
                          <a:schemeClr val="tx1"/>
                        </a:solidFill>
                        <a:effectLst/>
                        <a:latin typeface="Arial" panose="020B0604020202090204" pitchFamily="34" charset="0"/>
                        <a:cs typeface="Arial" panose="020B060402020209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cap="fla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a:ln>
                            <a:noFill/>
                          </a:ln>
                          <a:solidFill>
                            <a:schemeClr val="tx1"/>
                          </a:solidFill>
                          <a:effectLst/>
                          <a:latin typeface="Arial" panose="020B0604020202090204" pitchFamily="34" charset="0"/>
                          <a:cs typeface="Arial" panose="020B0604020202090204" pitchFamily="34" charset="0"/>
                        </a:rPr>
                        <a:t>4</a:t>
                      </a:r>
                      <a:endParaRPr kumimoji="0" lang="en-US" sz="2000" b="0" i="0" u="none" strike="noStrike" cap="none" normalizeH="0" baseline="0">
                        <a:ln>
                          <a:noFill/>
                        </a:ln>
                        <a:solidFill>
                          <a:schemeClr val="tx1"/>
                        </a:solidFill>
                        <a:effectLst/>
                        <a:latin typeface="Arial" panose="020B0604020202090204" pitchFamily="34" charset="0"/>
                        <a:cs typeface="Arial" panose="020B060402020209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cap="fla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a:ln>
                            <a:noFill/>
                          </a:ln>
                          <a:solidFill>
                            <a:schemeClr val="tx1"/>
                          </a:solidFill>
                          <a:effectLst/>
                          <a:latin typeface="Arial" panose="020B0604020202090204" pitchFamily="34" charset="0"/>
                          <a:cs typeface="Arial" panose="020B0604020202090204" pitchFamily="34" charset="0"/>
                        </a:rPr>
                        <a:t>3</a:t>
                      </a:r>
                      <a:endParaRPr kumimoji="0" lang="en-US" sz="2000" b="0" i="0" u="none" strike="noStrike" cap="none" normalizeH="0" baseline="0">
                        <a:ln>
                          <a:noFill/>
                        </a:ln>
                        <a:solidFill>
                          <a:schemeClr val="tx1"/>
                        </a:solidFill>
                        <a:effectLst/>
                        <a:latin typeface="Arial" panose="020B0604020202090204" pitchFamily="34" charset="0"/>
                        <a:cs typeface="Arial" panose="020B060402020209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cap="fla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a:ln>
                            <a:noFill/>
                          </a:ln>
                          <a:solidFill>
                            <a:schemeClr val="tx1"/>
                          </a:solidFill>
                          <a:effectLst/>
                          <a:latin typeface="Arial" panose="020B0604020202090204" pitchFamily="34" charset="0"/>
                          <a:cs typeface="Arial" panose="020B0604020202090204" pitchFamily="34" charset="0"/>
                        </a:rPr>
                        <a:t>2</a:t>
                      </a:r>
                      <a:endParaRPr kumimoji="0" lang="en-US" sz="2000" b="0" i="0" u="none" strike="noStrike" cap="none" normalizeH="0" baseline="0">
                        <a:ln>
                          <a:noFill/>
                        </a:ln>
                        <a:solidFill>
                          <a:schemeClr val="tx1"/>
                        </a:solidFill>
                        <a:effectLst/>
                        <a:latin typeface="Arial" panose="020B0604020202090204" pitchFamily="34" charset="0"/>
                        <a:cs typeface="Arial" panose="020B060402020209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cap="fla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dirty="0">
                          <a:ln>
                            <a:noFill/>
                          </a:ln>
                          <a:solidFill>
                            <a:schemeClr val="tx1"/>
                          </a:solidFill>
                          <a:effectLst/>
                          <a:latin typeface="Arial" panose="020B0604020202090204" pitchFamily="34" charset="0"/>
                          <a:cs typeface="Arial" panose="020B0604020202090204" pitchFamily="34" charset="0"/>
                        </a:rPr>
                        <a:t>1</a:t>
                      </a:r>
                      <a:endParaRPr kumimoji="0" lang="en-US" sz="2000" b="0" i="0" u="none" strike="noStrike" cap="none" normalizeH="0" baseline="0" dirty="0">
                        <a:ln>
                          <a:noFill/>
                        </a:ln>
                        <a:solidFill>
                          <a:schemeClr val="tx1"/>
                        </a:solidFill>
                        <a:effectLst/>
                        <a:latin typeface="Arial" panose="020B0604020202090204" pitchFamily="34" charset="0"/>
                        <a:cs typeface="Arial" panose="020B060402020209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cap="fla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en-US" sz="2000" b="0" i="0" u="none" strike="noStrike" cap="none" normalizeH="0" baseline="0" dirty="0">
                        <a:ln>
                          <a:noFill/>
                        </a:ln>
                        <a:solidFill>
                          <a:schemeClr val="tx1"/>
                        </a:solidFill>
                        <a:effectLst/>
                        <a:latin typeface="Arial" panose="020B0604020202090204" pitchFamily="34" charset="0"/>
                        <a:cs typeface="Arial" panose="020B0604020202090204" pitchFamily="34" charset="0"/>
                      </a:endParaRPr>
                    </a:p>
                  </a:txBody>
                  <a:tcPr horzOverflow="overflow">
                    <a:lnL w="12700" cap="flat" cmpd="sng" algn="ctr">
                      <a:solidFill>
                        <a:schemeClr val="tx1"/>
                      </a:solidFill>
                      <a:prstDash val="solid"/>
                      <a:round/>
                      <a:headEnd type="none" w="med" len="med"/>
                      <a:tailEnd type="none" w="med" len="med"/>
                    </a:lnL>
                    <a:lnR cap="flat">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r>
              <a:tr h="579438">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en-US" sz="2000" b="0" i="0" u="none" strike="noStrike" cap="none" normalizeH="0" baseline="0">
                        <a:ln>
                          <a:noFill/>
                        </a:ln>
                        <a:solidFill>
                          <a:schemeClr val="tx1"/>
                        </a:solidFill>
                        <a:effectLst/>
                        <a:latin typeface="Arial" panose="020B0604020202090204" pitchFamily="34" charset="0"/>
                        <a:cs typeface="Arial" panose="020B0604020202090204"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dirty="0">
                          <a:ln>
                            <a:noFill/>
                          </a:ln>
                          <a:solidFill>
                            <a:schemeClr val="tx1"/>
                          </a:solidFill>
                          <a:effectLst/>
                          <a:latin typeface="Arial" panose="020B0604020202090204" pitchFamily="34" charset="0"/>
                          <a:cs typeface="Arial" panose="020B0604020202090204" pitchFamily="34" charset="0"/>
                        </a:rPr>
                        <a:t>1</a:t>
                      </a:r>
                      <a:endParaRPr kumimoji="0" lang="en-US" sz="2000" b="0" i="0" u="none" strike="noStrike" cap="none" normalizeH="0" baseline="0" dirty="0">
                        <a:ln>
                          <a:noFill/>
                        </a:ln>
                        <a:solidFill>
                          <a:schemeClr val="tx1"/>
                        </a:solidFill>
                        <a:effectLst/>
                        <a:latin typeface="Arial" panose="020B0604020202090204" pitchFamily="34" charset="0"/>
                        <a:cs typeface="Arial" panose="020B060402020209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en-US" sz="2000" b="0" i="0" u="none" strike="noStrike" cap="none" normalizeH="0" baseline="0">
                        <a:ln>
                          <a:noFill/>
                        </a:ln>
                        <a:solidFill>
                          <a:schemeClr val="tx1"/>
                        </a:solidFill>
                        <a:effectLst/>
                        <a:latin typeface="Arial" panose="020B0604020202090204" pitchFamily="34" charset="0"/>
                        <a:cs typeface="Arial" panose="020B060402020209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dirty="0">
                          <a:ln>
                            <a:noFill/>
                          </a:ln>
                          <a:solidFill>
                            <a:schemeClr val="tx1"/>
                          </a:solidFill>
                          <a:effectLst/>
                          <a:latin typeface="Arial" panose="020B0604020202090204" pitchFamily="34" charset="0"/>
                          <a:cs typeface="Arial" panose="020B0604020202090204" pitchFamily="34" charset="0"/>
                        </a:rPr>
                        <a:t>1</a:t>
                      </a:r>
                      <a:endParaRPr kumimoji="0" lang="en-US" sz="2000" b="0" i="0" u="none" strike="noStrike" cap="none" normalizeH="0" baseline="0" dirty="0">
                        <a:ln>
                          <a:noFill/>
                        </a:ln>
                        <a:solidFill>
                          <a:schemeClr val="tx1"/>
                        </a:solidFill>
                        <a:effectLst/>
                        <a:latin typeface="Arial" panose="020B0604020202090204" pitchFamily="34" charset="0"/>
                        <a:cs typeface="Arial" panose="020B060402020209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en-US" sz="2000" b="0" i="0" u="none" strike="noStrike" cap="none" normalizeH="0" baseline="0">
                        <a:ln>
                          <a:noFill/>
                        </a:ln>
                        <a:solidFill>
                          <a:schemeClr val="tx1"/>
                        </a:solidFill>
                        <a:effectLst/>
                        <a:latin typeface="Arial" panose="020B0604020202090204" pitchFamily="34" charset="0"/>
                        <a:cs typeface="Arial" panose="020B060402020209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en-US" sz="2000" b="0" i="0" u="none" strike="noStrike" cap="none" normalizeH="0" baseline="0">
                        <a:ln>
                          <a:noFill/>
                        </a:ln>
                        <a:solidFill>
                          <a:schemeClr val="tx1"/>
                        </a:solidFill>
                        <a:effectLst/>
                        <a:latin typeface="Arial" panose="020B0604020202090204" pitchFamily="34" charset="0"/>
                        <a:cs typeface="Arial" panose="020B060402020209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dirty="0">
                          <a:ln>
                            <a:noFill/>
                          </a:ln>
                          <a:solidFill>
                            <a:schemeClr val="tx1"/>
                          </a:solidFill>
                          <a:effectLst/>
                          <a:latin typeface="Arial" panose="020B0604020202090204" pitchFamily="34" charset="0"/>
                          <a:cs typeface="Arial" panose="020B0604020202090204" pitchFamily="34" charset="0"/>
                        </a:rPr>
                        <a:t>1</a:t>
                      </a:r>
                      <a:endParaRPr kumimoji="0" lang="en-US" sz="2000" b="0" i="0" u="none" strike="noStrike" cap="none" normalizeH="0" baseline="0" dirty="0">
                        <a:ln>
                          <a:noFill/>
                        </a:ln>
                        <a:solidFill>
                          <a:schemeClr val="tx1"/>
                        </a:solidFill>
                        <a:effectLst/>
                        <a:latin typeface="Arial" panose="020B0604020202090204" pitchFamily="34" charset="0"/>
                        <a:cs typeface="Arial" panose="020B060402020209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en-US" sz="2000" b="0" i="0" u="none" strike="noStrike" cap="none" normalizeH="0" baseline="0">
                        <a:ln>
                          <a:noFill/>
                        </a:ln>
                        <a:solidFill>
                          <a:schemeClr val="tx1"/>
                        </a:solidFill>
                        <a:effectLst/>
                        <a:latin typeface="Arial" panose="020B0604020202090204" pitchFamily="34" charset="0"/>
                        <a:cs typeface="Arial" panose="020B060402020209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en-US" sz="2000" b="0" i="0" u="none" strike="noStrike" cap="none" normalizeH="0" baseline="0">
                        <a:ln>
                          <a:noFill/>
                        </a:ln>
                        <a:solidFill>
                          <a:schemeClr val="tx1"/>
                        </a:solidFill>
                        <a:effectLst/>
                        <a:latin typeface="Arial" panose="020B0604020202090204" pitchFamily="34" charset="0"/>
                        <a:cs typeface="Arial" panose="020B060402020209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dirty="0">
                          <a:ln>
                            <a:noFill/>
                          </a:ln>
                          <a:solidFill>
                            <a:schemeClr val="tx1"/>
                          </a:solidFill>
                          <a:effectLst/>
                          <a:latin typeface="Arial" panose="020B0604020202090204" pitchFamily="34" charset="0"/>
                          <a:cs typeface="Arial" panose="020B0604020202090204" pitchFamily="34" charset="0"/>
                        </a:rPr>
                        <a:t>1</a:t>
                      </a:r>
                      <a:endParaRPr kumimoji="0" lang="en-US" sz="2000" b="0" i="0" u="none" strike="noStrike" cap="none" normalizeH="0" baseline="0" dirty="0">
                        <a:ln>
                          <a:noFill/>
                        </a:ln>
                        <a:solidFill>
                          <a:schemeClr val="tx1"/>
                        </a:solidFill>
                        <a:effectLst/>
                        <a:latin typeface="Arial" panose="020B0604020202090204" pitchFamily="34" charset="0"/>
                        <a:cs typeface="Arial" panose="020B060402020209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en-US" sz="2000" b="0" i="0" u="none" strike="noStrike" cap="none" normalizeH="0" baseline="0" dirty="0">
                        <a:ln>
                          <a:noFill/>
                        </a:ln>
                        <a:solidFill>
                          <a:schemeClr val="tx1"/>
                        </a:solidFill>
                        <a:effectLst/>
                        <a:latin typeface="Arial" panose="020B0604020202090204" pitchFamily="34" charset="0"/>
                        <a:cs typeface="Arial" panose="020B060402020209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dirty="0">
                          <a:ln>
                            <a:noFill/>
                          </a:ln>
                          <a:solidFill>
                            <a:schemeClr val="tx1"/>
                          </a:solidFill>
                          <a:effectLst/>
                          <a:latin typeface="Arial" panose="020B0604020202090204" pitchFamily="34" charset="0"/>
                          <a:cs typeface="Arial" panose="020B0604020202090204" pitchFamily="34" charset="0"/>
                        </a:rPr>
                        <a:t>-1</a:t>
                      </a:r>
                      <a:endParaRPr kumimoji="0" lang="en-US" sz="2000" b="0" i="0" u="none" strike="noStrike" cap="none" normalizeH="0" baseline="0" dirty="0">
                        <a:ln>
                          <a:noFill/>
                        </a:ln>
                        <a:solidFill>
                          <a:schemeClr val="tx1"/>
                        </a:solidFill>
                        <a:effectLst/>
                        <a:latin typeface="Arial" panose="020B0604020202090204" pitchFamily="34" charset="0"/>
                        <a:cs typeface="Arial" panose="020B0604020202090204"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a:ln>
                            <a:noFill/>
                          </a:ln>
                          <a:solidFill>
                            <a:schemeClr val="tx1"/>
                          </a:solidFill>
                          <a:effectLst/>
                          <a:latin typeface="Arial" panose="020B0604020202090204" pitchFamily="34" charset="0"/>
                          <a:cs typeface="Arial" panose="020B0604020202090204" pitchFamily="34" charset="0"/>
                        </a:rPr>
                        <a:t>1</a:t>
                      </a:r>
                      <a:endParaRPr kumimoji="0" lang="en-US" sz="2000" b="0" i="0" u="none" strike="noStrike" cap="none" normalizeH="0" baseline="0">
                        <a:ln>
                          <a:noFill/>
                        </a:ln>
                        <a:solidFill>
                          <a:schemeClr val="tx1"/>
                        </a:solidFill>
                        <a:effectLst/>
                        <a:latin typeface="Arial" panose="020B0604020202090204" pitchFamily="34" charset="0"/>
                        <a:cs typeface="Arial" panose="020B0604020202090204" pitchFamily="34" charset="0"/>
                      </a:endParaRPr>
                    </a:p>
                  </a:txBody>
                  <a:tcPr horzOverflow="overflow">
                    <a:lnL w="28575"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79438">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dirty="0">
                          <a:ln>
                            <a:noFill/>
                          </a:ln>
                          <a:solidFill>
                            <a:schemeClr val="tx1"/>
                          </a:solidFill>
                          <a:effectLst/>
                          <a:latin typeface="Arial" panose="020B0604020202090204" pitchFamily="34" charset="0"/>
                          <a:cs typeface="Arial" panose="020B0604020202090204" pitchFamily="34" charset="0"/>
                        </a:rPr>
                        <a:t>1</a:t>
                      </a:r>
                      <a:endParaRPr kumimoji="0" lang="en-US" sz="2000" b="0" i="0" u="none" strike="noStrike" cap="none" normalizeH="0" baseline="0" dirty="0">
                        <a:ln>
                          <a:noFill/>
                        </a:ln>
                        <a:solidFill>
                          <a:schemeClr val="tx1"/>
                        </a:solidFill>
                        <a:effectLst/>
                        <a:latin typeface="Arial" panose="020B0604020202090204" pitchFamily="34" charset="0"/>
                        <a:cs typeface="Arial" panose="020B0604020202090204"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dirty="0">
                          <a:ln>
                            <a:noFill/>
                          </a:ln>
                          <a:solidFill>
                            <a:schemeClr val="tx1"/>
                          </a:solidFill>
                          <a:effectLst/>
                          <a:latin typeface="Arial" panose="020B0604020202090204" pitchFamily="34" charset="0"/>
                          <a:cs typeface="Arial" panose="020B0604020202090204" pitchFamily="34" charset="0"/>
                        </a:rPr>
                        <a:t>-1</a:t>
                      </a:r>
                      <a:endParaRPr kumimoji="0" lang="en-US" sz="2000" b="0" i="0" u="none" strike="noStrike" cap="none" normalizeH="0" baseline="0" dirty="0">
                        <a:ln>
                          <a:noFill/>
                        </a:ln>
                        <a:solidFill>
                          <a:schemeClr val="tx1"/>
                        </a:solidFill>
                        <a:effectLst/>
                        <a:latin typeface="Arial" panose="020B0604020202090204" pitchFamily="34" charset="0"/>
                        <a:cs typeface="Arial" panose="020B060402020209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dirty="0">
                          <a:ln>
                            <a:noFill/>
                          </a:ln>
                          <a:solidFill>
                            <a:schemeClr val="tx1"/>
                          </a:solidFill>
                          <a:effectLst/>
                          <a:latin typeface="Arial" panose="020B0604020202090204" pitchFamily="34" charset="0"/>
                          <a:cs typeface="Arial" panose="020B0604020202090204" pitchFamily="34" charset="0"/>
                        </a:rPr>
                        <a:t>-1</a:t>
                      </a:r>
                      <a:endParaRPr kumimoji="0" lang="en-US" sz="2000" b="0" i="0" u="none" strike="noStrike" cap="none" normalizeH="0" baseline="0" dirty="0">
                        <a:ln>
                          <a:noFill/>
                        </a:ln>
                        <a:solidFill>
                          <a:schemeClr val="tx1"/>
                        </a:solidFill>
                        <a:effectLst/>
                        <a:latin typeface="Arial" panose="020B0604020202090204" pitchFamily="34" charset="0"/>
                        <a:cs typeface="Arial" panose="020B060402020209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en-US" sz="2000" b="0" i="0" u="none" strike="noStrike" cap="none" normalizeH="0" baseline="0">
                        <a:ln>
                          <a:noFill/>
                        </a:ln>
                        <a:solidFill>
                          <a:schemeClr val="tx1"/>
                        </a:solidFill>
                        <a:effectLst/>
                        <a:latin typeface="Arial" panose="020B0604020202090204" pitchFamily="34" charset="0"/>
                        <a:cs typeface="Arial" panose="020B060402020209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en-US" sz="2000" b="0" i="0" u="none" strike="noStrike" cap="none" normalizeH="0" baseline="0">
                        <a:ln>
                          <a:noFill/>
                        </a:ln>
                        <a:solidFill>
                          <a:schemeClr val="tx1"/>
                        </a:solidFill>
                        <a:effectLst/>
                        <a:latin typeface="Arial" panose="020B0604020202090204" pitchFamily="34" charset="0"/>
                        <a:cs typeface="Arial" panose="020B060402020209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dirty="0">
                          <a:ln>
                            <a:noFill/>
                          </a:ln>
                          <a:solidFill>
                            <a:schemeClr val="tx1"/>
                          </a:solidFill>
                          <a:effectLst/>
                          <a:latin typeface="Arial" panose="020B0604020202090204" pitchFamily="34" charset="0"/>
                          <a:cs typeface="Arial" panose="020B0604020202090204" pitchFamily="34" charset="0"/>
                        </a:rPr>
                        <a:t>1</a:t>
                      </a:r>
                      <a:endParaRPr kumimoji="0" lang="en-US" sz="2000" b="0" i="0" u="none" strike="noStrike" cap="none" normalizeH="0" baseline="0" dirty="0">
                        <a:ln>
                          <a:noFill/>
                        </a:ln>
                        <a:solidFill>
                          <a:schemeClr val="tx1"/>
                        </a:solidFill>
                        <a:effectLst/>
                        <a:latin typeface="Arial" panose="020B0604020202090204" pitchFamily="34" charset="0"/>
                        <a:cs typeface="Arial" panose="020B060402020209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en-US" sz="2000" b="0" i="0" u="none" strike="noStrike" cap="none" normalizeH="0" baseline="0">
                        <a:ln>
                          <a:noFill/>
                        </a:ln>
                        <a:solidFill>
                          <a:schemeClr val="tx1"/>
                        </a:solidFill>
                        <a:effectLst/>
                        <a:latin typeface="Arial" panose="020B0604020202090204" pitchFamily="34" charset="0"/>
                        <a:cs typeface="Arial" panose="020B060402020209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en-US" sz="2000" b="0" i="0" u="none" strike="noStrike" cap="none" normalizeH="0" baseline="0">
                        <a:ln>
                          <a:noFill/>
                        </a:ln>
                        <a:solidFill>
                          <a:schemeClr val="tx1"/>
                        </a:solidFill>
                        <a:effectLst/>
                        <a:latin typeface="Arial" panose="020B0604020202090204" pitchFamily="34" charset="0"/>
                        <a:cs typeface="Arial" panose="020B060402020209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dirty="0">
                          <a:ln>
                            <a:noFill/>
                          </a:ln>
                          <a:solidFill>
                            <a:schemeClr val="tx1"/>
                          </a:solidFill>
                          <a:effectLst/>
                          <a:latin typeface="Arial" panose="020B0604020202090204" pitchFamily="34" charset="0"/>
                          <a:cs typeface="Arial" panose="020B0604020202090204" pitchFamily="34" charset="0"/>
                        </a:rPr>
                        <a:t>1</a:t>
                      </a:r>
                      <a:endParaRPr kumimoji="0" lang="en-US" sz="2000" b="0" i="0" u="none" strike="noStrike" cap="none" normalizeH="0" baseline="0" dirty="0">
                        <a:ln>
                          <a:noFill/>
                        </a:ln>
                        <a:solidFill>
                          <a:schemeClr val="tx1"/>
                        </a:solidFill>
                        <a:effectLst/>
                        <a:latin typeface="Arial" panose="020B0604020202090204" pitchFamily="34" charset="0"/>
                        <a:cs typeface="Arial" panose="020B060402020209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dirty="0">
                          <a:ln>
                            <a:noFill/>
                          </a:ln>
                          <a:solidFill>
                            <a:schemeClr val="tx1"/>
                          </a:solidFill>
                          <a:effectLst/>
                          <a:latin typeface="Arial" panose="020B0604020202090204" pitchFamily="34" charset="0"/>
                          <a:cs typeface="Arial" panose="020B0604020202090204" pitchFamily="34" charset="0"/>
                        </a:rPr>
                        <a:t>1</a:t>
                      </a:r>
                      <a:endParaRPr kumimoji="0" lang="en-US" sz="2000" b="0" i="0" u="none" strike="noStrike" cap="none" normalizeH="0" baseline="0" dirty="0">
                        <a:ln>
                          <a:noFill/>
                        </a:ln>
                        <a:solidFill>
                          <a:schemeClr val="tx1"/>
                        </a:solidFill>
                        <a:effectLst/>
                        <a:latin typeface="Arial" panose="020B0604020202090204" pitchFamily="34" charset="0"/>
                        <a:cs typeface="Arial" panose="020B060402020209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en-US" sz="2000" b="0" i="0" u="none" strike="noStrike" cap="none" normalizeH="0" baseline="0">
                        <a:ln>
                          <a:noFill/>
                        </a:ln>
                        <a:solidFill>
                          <a:schemeClr val="tx1"/>
                        </a:solidFill>
                        <a:effectLst/>
                        <a:latin typeface="Arial" panose="020B0604020202090204" pitchFamily="34" charset="0"/>
                        <a:cs typeface="Arial" panose="020B060402020209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en-US" sz="2000" b="0" i="0" u="none" strike="noStrike" cap="none" normalizeH="0" baseline="0" dirty="0">
                        <a:ln>
                          <a:noFill/>
                        </a:ln>
                        <a:solidFill>
                          <a:schemeClr val="tx1"/>
                        </a:solidFill>
                        <a:effectLst/>
                        <a:latin typeface="Arial" panose="020B0604020202090204" pitchFamily="34" charset="0"/>
                        <a:cs typeface="Arial" panose="020B0604020202090204"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a:ln>
                            <a:noFill/>
                          </a:ln>
                          <a:solidFill>
                            <a:schemeClr val="tx1"/>
                          </a:solidFill>
                          <a:effectLst/>
                          <a:latin typeface="Arial" panose="020B0604020202090204" pitchFamily="34" charset="0"/>
                          <a:cs typeface="Arial" panose="020B0604020202090204" pitchFamily="34" charset="0"/>
                        </a:rPr>
                        <a:t>2</a:t>
                      </a:r>
                      <a:endParaRPr kumimoji="0" lang="en-US" sz="2000" b="0" i="0" u="none" strike="noStrike" cap="none" normalizeH="0" baseline="0">
                        <a:ln>
                          <a:noFill/>
                        </a:ln>
                        <a:solidFill>
                          <a:schemeClr val="tx1"/>
                        </a:solidFill>
                        <a:effectLst/>
                        <a:latin typeface="Arial" panose="020B0604020202090204" pitchFamily="34" charset="0"/>
                        <a:cs typeface="Arial" panose="020B0604020202090204" pitchFamily="34" charset="0"/>
                      </a:endParaRPr>
                    </a:p>
                  </a:txBody>
                  <a:tcPr horzOverflow="overflow">
                    <a:lnL w="28575"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79438">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en-US" sz="2000" b="0" i="0" u="none" strike="noStrike" cap="none" normalizeH="0" baseline="0">
                        <a:ln>
                          <a:noFill/>
                        </a:ln>
                        <a:solidFill>
                          <a:schemeClr val="tx1"/>
                        </a:solidFill>
                        <a:effectLst/>
                        <a:latin typeface="Arial" panose="020B0604020202090204" pitchFamily="34" charset="0"/>
                        <a:cs typeface="Arial" panose="020B0604020202090204"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dirty="0">
                          <a:ln>
                            <a:noFill/>
                          </a:ln>
                          <a:solidFill>
                            <a:schemeClr val="tx1"/>
                          </a:solidFill>
                          <a:effectLst/>
                          <a:latin typeface="Arial" panose="020B0604020202090204" pitchFamily="34" charset="0"/>
                          <a:cs typeface="Arial" panose="020B0604020202090204" pitchFamily="34" charset="0"/>
                        </a:rPr>
                        <a:t>1</a:t>
                      </a:r>
                      <a:endParaRPr kumimoji="0" lang="en-US" sz="2000" b="0" i="0" u="none" strike="noStrike" cap="none" normalizeH="0" baseline="0" dirty="0">
                        <a:ln>
                          <a:noFill/>
                        </a:ln>
                        <a:solidFill>
                          <a:schemeClr val="tx1"/>
                        </a:solidFill>
                        <a:effectLst/>
                        <a:latin typeface="Arial" panose="020B0604020202090204" pitchFamily="34" charset="0"/>
                        <a:cs typeface="Arial" panose="020B060402020209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dirty="0">
                          <a:ln>
                            <a:noFill/>
                          </a:ln>
                          <a:solidFill>
                            <a:schemeClr val="tx1"/>
                          </a:solidFill>
                          <a:effectLst/>
                          <a:latin typeface="Arial" panose="020B0604020202090204" pitchFamily="34" charset="0"/>
                          <a:cs typeface="Arial" panose="020B0604020202090204" pitchFamily="34" charset="0"/>
                        </a:rPr>
                        <a:t>1</a:t>
                      </a:r>
                      <a:endParaRPr kumimoji="0" lang="en-US" sz="2000" b="0" i="0" u="none" strike="noStrike" cap="none" normalizeH="0" baseline="0" dirty="0">
                        <a:ln>
                          <a:noFill/>
                        </a:ln>
                        <a:solidFill>
                          <a:schemeClr val="tx1"/>
                        </a:solidFill>
                        <a:effectLst/>
                        <a:latin typeface="Arial" panose="020B0604020202090204" pitchFamily="34" charset="0"/>
                        <a:cs typeface="Arial" panose="020B060402020209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dirty="0">
                          <a:ln>
                            <a:noFill/>
                          </a:ln>
                          <a:solidFill>
                            <a:schemeClr val="tx1"/>
                          </a:solidFill>
                          <a:effectLst/>
                          <a:latin typeface="Arial" panose="020B0604020202090204" pitchFamily="34" charset="0"/>
                          <a:cs typeface="Arial" panose="020B0604020202090204" pitchFamily="34" charset="0"/>
                        </a:rPr>
                        <a:t>1</a:t>
                      </a:r>
                      <a:endParaRPr kumimoji="0" lang="en-US" sz="2000" b="0" i="0" u="none" strike="noStrike" cap="none" normalizeH="0" baseline="0" dirty="0">
                        <a:ln>
                          <a:noFill/>
                        </a:ln>
                        <a:solidFill>
                          <a:schemeClr val="tx1"/>
                        </a:solidFill>
                        <a:effectLst/>
                        <a:latin typeface="Arial" panose="020B0604020202090204" pitchFamily="34" charset="0"/>
                        <a:cs typeface="Arial" panose="020B060402020209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en-US" sz="2000" b="0" i="0" u="none" strike="noStrike" cap="none" normalizeH="0" baseline="0">
                        <a:ln>
                          <a:noFill/>
                        </a:ln>
                        <a:solidFill>
                          <a:schemeClr val="tx1"/>
                        </a:solidFill>
                        <a:effectLst/>
                        <a:latin typeface="Arial" panose="020B0604020202090204" pitchFamily="34" charset="0"/>
                        <a:cs typeface="Arial" panose="020B060402020209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dirty="0">
                          <a:ln>
                            <a:noFill/>
                          </a:ln>
                          <a:solidFill>
                            <a:schemeClr val="tx1"/>
                          </a:solidFill>
                          <a:effectLst/>
                          <a:latin typeface="Arial" panose="020B0604020202090204" pitchFamily="34" charset="0"/>
                          <a:cs typeface="Arial" panose="020B0604020202090204" pitchFamily="34" charset="0"/>
                        </a:rPr>
                        <a:t>1</a:t>
                      </a:r>
                      <a:endParaRPr kumimoji="0" lang="en-US" sz="2000" b="0" i="0" u="none" strike="noStrike" cap="none" normalizeH="0" baseline="0" dirty="0">
                        <a:ln>
                          <a:noFill/>
                        </a:ln>
                        <a:solidFill>
                          <a:schemeClr val="tx1"/>
                        </a:solidFill>
                        <a:effectLst/>
                        <a:latin typeface="Arial" panose="020B0604020202090204" pitchFamily="34" charset="0"/>
                        <a:cs typeface="Arial" panose="020B060402020209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en-US" sz="2000" b="0" i="0" u="none" strike="noStrike" cap="none" normalizeH="0" baseline="0">
                        <a:ln>
                          <a:noFill/>
                        </a:ln>
                        <a:solidFill>
                          <a:schemeClr val="tx1"/>
                        </a:solidFill>
                        <a:effectLst/>
                        <a:latin typeface="Arial" panose="020B0604020202090204" pitchFamily="34" charset="0"/>
                        <a:cs typeface="Arial" panose="020B060402020209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dirty="0">
                          <a:ln>
                            <a:noFill/>
                          </a:ln>
                          <a:solidFill>
                            <a:schemeClr val="tx1"/>
                          </a:solidFill>
                          <a:effectLst/>
                          <a:latin typeface="Arial" panose="020B0604020202090204" pitchFamily="34" charset="0"/>
                          <a:cs typeface="Arial" panose="020B0604020202090204" pitchFamily="34" charset="0"/>
                        </a:rPr>
                        <a:t>-1</a:t>
                      </a:r>
                      <a:endParaRPr kumimoji="0" lang="en-US" sz="2000" b="0" i="0" u="none" strike="noStrike" cap="none" normalizeH="0" baseline="0" dirty="0">
                        <a:ln>
                          <a:noFill/>
                        </a:ln>
                        <a:solidFill>
                          <a:schemeClr val="tx1"/>
                        </a:solidFill>
                        <a:effectLst/>
                        <a:latin typeface="Arial" panose="020B0604020202090204" pitchFamily="34" charset="0"/>
                        <a:cs typeface="Arial" panose="020B060402020209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dirty="0">
                          <a:ln>
                            <a:noFill/>
                          </a:ln>
                          <a:solidFill>
                            <a:schemeClr val="tx1"/>
                          </a:solidFill>
                          <a:effectLst/>
                          <a:latin typeface="Arial" panose="020B0604020202090204" pitchFamily="34" charset="0"/>
                          <a:cs typeface="Arial" panose="020B0604020202090204" pitchFamily="34" charset="0"/>
                        </a:rPr>
                        <a:t>-1</a:t>
                      </a:r>
                      <a:endParaRPr kumimoji="0" lang="en-US" sz="2000" b="0" i="0" u="none" strike="noStrike" cap="none" normalizeH="0" baseline="0" dirty="0">
                        <a:ln>
                          <a:noFill/>
                        </a:ln>
                        <a:solidFill>
                          <a:schemeClr val="tx1"/>
                        </a:solidFill>
                        <a:effectLst/>
                        <a:latin typeface="Arial" panose="020B0604020202090204" pitchFamily="34" charset="0"/>
                        <a:cs typeface="Arial" panose="020B060402020209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en-US" sz="2000" b="0" i="0" u="none" strike="noStrike" cap="none" normalizeH="0" baseline="0">
                        <a:ln>
                          <a:noFill/>
                        </a:ln>
                        <a:solidFill>
                          <a:schemeClr val="tx1"/>
                        </a:solidFill>
                        <a:effectLst/>
                        <a:latin typeface="Arial" panose="020B0604020202090204" pitchFamily="34" charset="0"/>
                        <a:cs typeface="Arial" panose="020B060402020209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dirty="0">
                          <a:ln>
                            <a:noFill/>
                          </a:ln>
                          <a:solidFill>
                            <a:schemeClr val="tx1"/>
                          </a:solidFill>
                          <a:effectLst/>
                          <a:latin typeface="Arial" panose="020B0604020202090204" pitchFamily="34" charset="0"/>
                          <a:cs typeface="Arial" panose="020B0604020202090204" pitchFamily="34" charset="0"/>
                        </a:rPr>
                        <a:t>1</a:t>
                      </a:r>
                      <a:endParaRPr kumimoji="0" lang="en-US" sz="2000" b="0" i="0" u="none" strike="noStrike" cap="none" normalizeH="0" baseline="0" dirty="0">
                        <a:ln>
                          <a:noFill/>
                        </a:ln>
                        <a:solidFill>
                          <a:schemeClr val="tx1"/>
                        </a:solidFill>
                        <a:effectLst/>
                        <a:latin typeface="Arial" panose="020B0604020202090204" pitchFamily="34" charset="0"/>
                        <a:cs typeface="Arial" panose="020B060402020209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dirty="0">
                          <a:ln>
                            <a:noFill/>
                          </a:ln>
                          <a:solidFill>
                            <a:schemeClr val="tx1"/>
                          </a:solidFill>
                          <a:effectLst/>
                          <a:latin typeface="Arial" panose="020B0604020202090204" pitchFamily="34" charset="0"/>
                          <a:cs typeface="Arial" panose="020B0604020202090204" pitchFamily="34" charset="0"/>
                        </a:rPr>
                        <a:t>-1</a:t>
                      </a:r>
                      <a:endParaRPr kumimoji="0" lang="en-US" sz="2000" b="0" i="0" u="none" strike="noStrike" cap="none" normalizeH="0" baseline="0" dirty="0">
                        <a:ln>
                          <a:noFill/>
                        </a:ln>
                        <a:solidFill>
                          <a:schemeClr val="tx1"/>
                        </a:solidFill>
                        <a:effectLst/>
                        <a:latin typeface="Arial" panose="020B0604020202090204" pitchFamily="34" charset="0"/>
                        <a:cs typeface="Arial" panose="020B0604020202090204"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a:ln>
                            <a:noFill/>
                          </a:ln>
                          <a:solidFill>
                            <a:schemeClr val="tx1"/>
                          </a:solidFill>
                          <a:effectLst/>
                          <a:latin typeface="Arial" panose="020B0604020202090204" pitchFamily="34" charset="0"/>
                          <a:cs typeface="Arial" panose="020B0604020202090204" pitchFamily="34" charset="0"/>
                        </a:rPr>
                        <a:t>3</a:t>
                      </a:r>
                      <a:endParaRPr kumimoji="0" lang="en-US" sz="2000" b="0" i="0" u="none" strike="noStrike" cap="none" normalizeH="0" baseline="0">
                        <a:ln>
                          <a:noFill/>
                        </a:ln>
                        <a:solidFill>
                          <a:schemeClr val="tx1"/>
                        </a:solidFill>
                        <a:effectLst/>
                        <a:latin typeface="Arial" panose="020B0604020202090204" pitchFamily="34" charset="0"/>
                        <a:cs typeface="Arial" panose="020B0604020202090204" pitchFamily="34" charset="0"/>
                      </a:endParaRPr>
                    </a:p>
                  </a:txBody>
                  <a:tcPr horzOverflow="overflow">
                    <a:lnL w="28575"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79438">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en-US" sz="2000" b="0" i="0" u="none" strike="noStrike" cap="none" normalizeH="0" baseline="0">
                        <a:ln>
                          <a:noFill/>
                        </a:ln>
                        <a:solidFill>
                          <a:schemeClr val="tx1"/>
                        </a:solidFill>
                        <a:effectLst/>
                        <a:latin typeface="Arial" panose="020B0604020202090204" pitchFamily="34" charset="0"/>
                        <a:cs typeface="Arial" panose="020B0604020202090204"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dirty="0">
                          <a:ln>
                            <a:noFill/>
                          </a:ln>
                          <a:solidFill>
                            <a:schemeClr val="tx1"/>
                          </a:solidFill>
                          <a:effectLst/>
                          <a:latin typeface="Arial" panose="020B0604020202090204" pitchFamily="34" charset="0"/>
                          <a:cs typeface="Arial" panose="020B0604020202090204" pitchFamily="34" charset="0"/>
                        </a:rPr>
                        <a:t>-1</a:t>
                      </a:r>
                      <a:endParaRPr kumimoji="0" lang="en-US" sz="2000" b="0" i="0" u="none" strike="noStrike" cap="none" normalizeH="0" baseline="0" dirty="0">
                        <a:ln>
                          <a:noFill/>
                        </a:ln>
                        <a:solidFill>
                          <a:schemeClr val="tx1"/>
                        </a:solidFill>
                        <a:effectLst/>
                        <a:latin typeface="Arial" panose="020B0604020202090204" pitchFamily="34" charset="0"/>
                        <a:cs typeface="Arial" panose="020B060402020209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en-US" sz="2000" b="0" i="0" u="none" strike="noStrike" cap="none" normalizeH="0" baseline="0">
                        <a:ln>
                          <a:noFill/>
                        </a:ln>
                        <a:solidFill>
                          <a:schemeClr val="tx1"/>
                        </a:solidFill>
                        <a:effectLst/>
                        <a:latin typeface="Arial" panose="020B0604020202090204" pitchFamily="34" charset="0"/>
                        <a:cs typeface="Arial" panose="020B060402020209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en-US" sz="2000" b="0" i="0" u="none" strike="noStrike" cap="none" normalizeH="0" baseline="0">
                        <a:ln>
                          <a:noFill/>
                        </a:ln>
                        <a:solidFill>
                          <a:schemeClr val="tx1"/>
                        </a:solidFill>
                        <a:effectLst/>
                        <a:latin typeface="Arial" panose="020B0604020202090204" pitchFamily="34" charset="0"/>
                        <a:cs typeface="Arial" panose="020B060402020209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dirty="0">
                          <a:ln>
                            <a:noFill/>
                          </a:ln>
                          <a:solidFill>
                            <a:schemeClr val="tx1"/>
                          </a:solidFill>
                          <a:effectLst/>
                          <a:latin typeface="Arial" panose="020B0604020202090204" pitchFamily="34" charset="0"/>
                          <a:cs typeface="Arial" panose="020B0604020202090204" pitchFamily="34" charset="0"/>
                        </a:rPr>
                        <a:t>1</a:t>
                      </a:r>
                      <a:endParaRPr kumimoji="0" lang="en-US" sz="2000" b="0" i="0" u="none" strike="noStrike" cap="none" normalizeH="0" baseline="0" dirty="0">
                        <a:ln>
                          <a:noFill/>
                        </a:ln>
                        <a:solidFill>
                          <a:schemeClr val="tx1"/>
                        </a:solidFill>
                        <a:effectLst/>
                        <a:latin typeface="Arial" panose="020B0604020202090204" pitchFamily="34" charset="0"/>
                        <a:cs typeface="Arial" panose="020B060402020209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en-US" sz="2000" b="0" i="0" u="none" strike="noStrike" cap="none" normalizeH="0" baseline="0">
                        <a:ln>
                          <a:noFill/>
                        </a:ln>
                        <a:solidFill>
                          <a:schemeClr val="tx1"/>
                        </a:solidFill>
                        <a:effectLst/>
                        <a:latin typeface="Arial" panose="020B0604020202090204" pitchFamily="34" charset="0"/>
                        <a:cs typeface="Arial" panose="020B060402020209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en-US" sz="2000" b="0" i="0" u="none" strike="noStrike" cap="none" normalizeH="0" baseline="0">
                        <a:ln>
                          <a:noFill/>
                        </a:ln>
                        <a:solidFill>
                          <a:schemeClr val="tx1"/>
                        </a:solidFill>
                        <a:effectLst/>
                        <a:latin typeface="Arial" panose="020B0604020202090204" pitchFamily="34" charset="0"/>
                        <a:cs typeface="Arial" panose="020B060402020209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dirty="0">
                          <a:ln>
                            <a:noFill/>
                          </a:ln>
                          <a:solidFill>
                            <a:schemeClr val="tx1"/>
                          </a:solidFill>
                          <a:effectLst/>
                          <a:latin typeface="Arial" panose="020B0604020202090204" pitchFamily="34" charset="0"/>
                          <a:cs typeface="Arial" panose="020B0604020202090204" pitchFamily="34" charset="0"/>
                        </a:rPr>
                        <a:t>1</a:t>
                      </a:r>
                      <a:endParaRPr kumimoji="0" lang="en-US" sz="2000" b="0" i="0" u="none" strike="noStrike" cap="none" normalizeH="0" baseline="0" dirty="0">
                        <a:ln>
                          <a:noFill/>
                        </a:ln>
                        <a:solidFill>
                          <a:schemeClr val="tx1"/>
                        </a:solidFill>
                        <a:effectLst/>
                        <a:latin typeface="Arial" panose="020B0604020202090204" pitchFamily="34" charset="0"/>
                        <a:cs typeface="Arial" panose="020B060402020209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en-US" sz="2000" b="0" i="0" u="none" strike="noStrike" cap="none" normalizeH="0" baseline="0">
                        <a:ln>
                          <a:noFill/>
                        </a:ln>
                        <a:solidFill>
                          <a:schemeClr val="tx1"/>
                        </a:solidFill>
                        <a:effectLst/>
                        <a:latin typeface="Arial" panose="020B0604020202090204" pitchFamily="34" charset="0"/>
                        <a:cs typeface="Arial" panose="020B060402020209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dirty="0">
                          <a:ln>
                            <a:noFill/>
                          </a:ln>
                          <a:solidFill>
                            <a:schemeClr val="tx1"/>
                          </a:solidFill>
                          <a:effectLst/>
                          <a:latin typeface="Arial" panose="020B0604020202090204" pitchFamily="34" charset="0"/>
                          <a:cs typeface="Arial" panose="020B0604020202090204" pitchFamily="34" charset="0"/>
                        </a:rPr>
                        <a:t>1</a:t>
                      </a:r>
                      <a:endParaRPr kumimoji="0" lang="en-US" sz="2000" b="0" i="0" u="none" strike="noStrike" cap="none" normalizeH="0" baseline="0" dirty="0">
                        <a:ln>
                          <a:noFill/>
                        </a:ln>
                        <a:solidFill>
                          <a:schemeClr val="tx1"/>
                        </a:solidFill>
                        <a:effectLst/>
                        <a:latin typeface="Arial" panose="020B0604020202090204" pitchFamily="34" charset="0"/>
                        <a:cs typeface="Arial" panose="020B060402020209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dirty="0">
                          <a:ln>
                            <a:noFill/>
                          </a:ln>
                          <a:solidFill>
                            <a:schemeClr val="tx1"/>
                          </a:solidFill>
                          <a:effectLst/>
                          <a:latin typeface="Arial" panose="020B0604020202090204" pitchFamily="34" charset="0"/>
                          <a:cs typeface="Arial" panose="020B0604020202090204" pitchFamily="34" charset="0"/>
                        </a:rPr>
                        <a:t>-1</a:t>
                      </a:r>
                      <a:endParaRPr kumimoji="0" lang="en-US" sz="2000" b="0" i="0" u="none" strike="noStrike" cap="none" normalizeH="0" baseline="0" dirty="0">
                        <a:ln>
                          <a:noFill/>
                        </a:ln>
                        <a:solidFill>
                          <a:schemeClr val="tx1"/>
                        </a:solidFill>
                        <a:effectLst/>
                        <a:latin typeface="Arial" panose="020B0604020202090204" pitchFamily="34" charset="0"/>
                        <a:cs typeface="Arial" panose="020B060402020209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en-US" sz="2000" b="0" i="0" u="none" strike="noStrike" cap="none" normalizeH="0" baseline="0" dirty="0">
                        <a:ln>
                          <a:noFill/>
                        </a:ln>
                        <a:solidFill>
                          <a:schemeClr val="tx1"/>
                        </a:solidFill>
                        <a:effectLst/>
                        <a:latin typeface="Arial" panose="020B0604020202090204" pitchFamily="34" charset="0"/>
                        <a:cs typeface="Arial" panose="020B0604020202090204"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a:ln>
                            <a:noFill/>
                          </a:ln>
                          <a:solidFill>
                            <a:schemeClr val="tx1"/>
                          </a:solidFill>
                          <a:effectLst/>
                          <a:latin typeface="Arial" panose="020B0604020202090204" pitchFamily="34" charset="0"/>
                          <a:cs typeface="Arial" panose="020B0604020202090204" pitchFamily="34" charset="0"/>
                        </a:rPr>
                        <a:t>4</a:t>
                      </a:r>
                      <a:endParaRPr kumimoji="0" lang="en-US" sz="2000" b="0" i="0" u="none" strike="noStrike" cap="none" normalizeH="0" baseline="0">
                        <a:ln>
                          <a:noFill/>
                        </a:ln>
                        <a:solidFill>
                          <a:schemeClr val="tx1"/>
                        </a:solidFill>
                        <a:effectLst/>
                        <a:latin typeface="Arial" panose="020B0604020202090204" pitchFamily="34" charset="0"/>
                        <a:cs typeface="Arial" panose="020B0604020202090204" pitchFamily="34" charset="0"/>
                      </a:endParaRPr>
                    </a:p>
                  </a:txBody>
                  <a:tcPr horzOverflow="overflow">
                    <a:lnL w="28575"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79438">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dirty="0">
                          <a:ln>
                            <a:noFill/>
                          </a:ln>
                          <a:solidFill>
                            <a:schemeClr val="tx1"/>
                          </a:solidFill>
                          <a:effectLst/>
                          <a:latin typeface="Arial" panose="020B0604020202090204" pitchFamily="34" charset="0"/>
                          <a:cs typeface="Arial" panose="020B0604020202090204" pitchFamily="34" charset="0"/>
                        </a:rPr>
                        <a:t>1</a:t>
                      </a:r>
                      <a:endParaRPr kumimoji="0" lang="en-US" sz="2000" b="0" i="0" u="none" strike="noStrike" cap="none" normalizeH="0" baseline="0" dirty="0">
                        <a:ln>
                          <a:noFill/>
                        </a:ln>
                        <a:solidFill>
                          <a:schemeClr val="tx1"/>
                        </a:solidFill>
                        <a:effectLst/>
                        <a:latin typeface="Arial" panose="020B0604020202090204" pitchFamily="34" charset="0"/>
                        <a:cs typeface="Arial" panose="020B0604020202090204"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dirty="0">
                          <a:ln>
                            <a:noFill/>
                          </a:ln>
                          <a:solidFill>
                            <a:schemeClr val="tx1"/>
                          </a:solidFill>
                          <a:effectLst/>
                          <a:latin typeface="Arial" panose="020B0604020202090204" pitchFamily="34" charset="0"/>
                          <a:cs typeface="Arial" panose="020B0604020202090204" pitchFamily="34" charset="0"/>
                        </a:rPr>
                        <a:t>-1</a:t>
                      </a:r>
                      <a:endParaRPr kumimoji="0" lang="en-US" sz="2000" b="0" i="0" u="none" strike="noStrike" cap="none" normalizeH="0" baseline="0" dirty="0">
                        <a:ln>
                          <a:noFill/>
                        </a:ln>
                        <a:solidFill>
                          <a:schemeClr val="tx1"/>
                        </a:solidFill>
                        <a:effectLst/>
                        <a:latin typeface="Arial" panose="020B0604020202090204" pitchFamily="34" charset="0"/>
                        <a:cs typeface="Arial" panose="020B060402020209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en-US" sz="2000" b="0" i="0" u="none" strike="noStrike" cap="none" normalizeH="0" baseline="0">
                        <a:ln>
                          <a:noFill/>
                        </a:ln>
                        <a:solidFill>
                          <a:schemeClr val="tx1"/>
                        </a:solidFill>
                        <a:effectLst/>
                        <a:latin typeface="Arial" panose="020B0604020202090204" pitchFamily="34" charset="0"/>
                        <a:cs typeface="Arial" panose="020B060402020209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en-US" sz="2000" b="0" i="0" u="none" strike="noStrike" cap="none" normalizeH="0" baseline="0">
                        <a:ln>
                          <a:noFill/>
                        </a:ln>
                        <a:solidFill>
                          <a:schemeClr val="tx1"/>
                        </a:solidFill>
                        <a:effectLst/>
                        <a:latin typeface="Arial" panose="020B0604020202090204" pitchFamily="34" charset="0"/>
                        <a:cs typeface="Arial" panose="020B060402020209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en-US" sz="2000" b="0" i="0" u="none" strike="noStrike" cap="none" normalizeH="0" baseline="0">
                        <a:ln>
                          <a:noFill/>
                        </a:ln>
                        <a:solidFill>
                          <a:schemeClr val="tx1"/>
                        </a:solidFill>
                        <a:effectLst/>
                        <a:latin typeface="Arial" panose="020B0604020202090204" pitchFamily="34" charset="0"/>
                        <a:cs typeface="Arial" panose="020B060402020209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en-US" sz="2000" b="0" i="0" u="none" strike="noStrike" cap="none" normalizeH="0" baseline="0">
                        <a:ln>
                          <a:noFill/>
                        </a:ln>
                        <a:solidFill>
                          <a:schemeClr val="tx1"/>
                        </a:solidFill>
                        <a:effectLst/>
                        <a:latin typeface="Arial" panose="020B0604020202090204" pitchFamily="34" charset="0"/>
                        <a:cs typeface="Arial" panose="020B060402020209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dirty="0">
                          <a:ln>
                            <a:noFill/>
                          </a:ln>
                          <a:solidFill>
                            <a:schemeClr val="tx1"/>
                          </a:solidFill>
                          <a:effectLst/>
                          <a:latin typeface="Arial" panose="020B0604020202090204" pitchFamily="34" charset="0"/>
                          <a:cs typeface="Arial" panose="020B0604020202090204" pitchFamily="34" charset="0"/>
                        </a:rPr>
                        <a:t>-1</a:t>
                      </a:r>
                      <a:endParaRPr kumimoji="0" lang="en-US" sz="2000" b="0" i="0" u="none" strike="noStrike" cap="none" normalizeH="0" baseline="0" dirty="0">
                        <a:ln>
                          <a:noFill/>
                        </a:ln>
                        <a:solidFill>
                          <a:schemeClr val="tx1"/>
                        </a:solidFill>
                        <a:effectLst/>
                        <a:latin typeface="Arial" panose="020B0604020202090204" pitchFamily="34" charset="0"/>
                        <a:cs typeface="Arial" panose="020B060402020209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dirty="0">
                          <a:ln>
                            <a:noFill/>
                          </a:ln>
                          <a:solidFill>
                            <a:schemeClr val="tx1"/>
                          </a:solidFill>
                          <a:effectLst/>
                          <a:latin typeface="Arial" panose="020B0604020202090204" pitchFamily="34" charset="0"/>
                          <a:cs typeface="Arial" panose="020B0604020202090204" pitchFamily="34" charset="0"/>
                        </a:rPr>
                        <a:t>1</a:t>
                      </a:r>
                      <a:endParaRPr kumimoji="0" lang="en-US" sz="2000" b="0" i="0" u="none" strike="noStrike" cap="none" normalizeH="0" baseline="0" dirty="0">
                        <a:ln>
                          <a:noFill/>
                        </a:ln>
                        <a:solidFill>
                          <a:schemeClr val="tx1"/>
                        </a:solidFill>
                        <a:effectLst/>
                        <a:latin typeface="Arial" panose="020B0604020202090204" pitchFamily="34" charset="0"/>
                        <a:cs typeface="Arial" panose="020B060402020209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dirty="0">
                          <a:ln>
                            <a:noFill/>
                          </a:ln>
                          <a:solidFill>
                            <a:schemeClr val="tx1"/>
                          </a:solidFill>
                          <a:effectLst/>
                          <a:latin typeface="Arial" panose="020B0604020202090204" pitchFamily="34" charset="0"/>
                          <a:cs typeface="Arial" panose="020B0604020202090204" pitchFamily="34" charset="0"/>
                        </a:rPr>
                        <a:t>1</a:t>
                      </a:r>
                      <a:endParaRPr kumimoji="0" lang="en-US" sz="2000" b="0" i="0" u="none" strike="noStrike" cap="none" normalizeH="0" baseline="0" dirty="0">
                        <a:ln>
                          <a:noFill/>
                        </a:ln>
                        <a:solidFill>
                          <a:schemeClr val="tx1"/>
                        </a:solidFill>
                        <a:effectLst/>
                        <a:latin typeface="Arial" panose="020B0604020202090204" pitchFamily="34" charset="0"/>
                        <a:cs typeface="Arial" panose="020B060402020209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dirty="0">
                          <a:ln>
                            <a:noFill/>
                          </a:ln>
                          <a:solidFill>
                            <a:schemeClr val="tx1"/>
                          </a:solidFill>
                          <a:effectLst/>
                          <a:latin typeface="Arial" panose="020B0604020202090204" pitchFamily="34" charset="0"/>
                          <a:cs typeface="Arial" panose="020B0604020202090204" pitchFamily="34" charset="0"/>
                        </a:rPr>
                        <a:t>1</a:t>
                      </a:r>
                      <a:endParaRPr kumimoji="0" lang="en-US" sz="2000" b="0" i="0" u="none" strike="noStrike" cap="none" normalizeH="0" baseline="0" dirty="0">
                        <a:ln>
                          <a:noFill/>
                        </a:ln>
                        <a:solidFill>
                          <a:schemeClr val="tx1"/>
                        </a:solidFill>
                        <a:effectLst/>
                        <a:latin typeface="Arial" panose="020B0604020202090204" pitchFamily="34" charset="0"/>
                        <a:cs typeface="Arial" panose="020B060402020209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en-US" sz="2000" b="0" i="0" u="none" strike="noStrike" cap="none" normalizeH="0" baseline="0">
                        <a:ln>
                          <a:noFill/>
                        </a:ln>
                        <a:solidFill>
                          <a:schemeClr val="tx1"/>
                        </a:solidFill>
                        <a:effectLst/>
                        <a:latin typeface="Arial" panose="020B0604020202090204" pitchFamily="34" charset="0"/>
                        <a:cs typeface="Arial" panose="020B060402020209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en-US" sz="2000" b="0" i="0" u="none" strike="noStrike" cap="none" normalizeH="0" baseline="0" dirty="0">
                        <a:ln>
                          <a:noFill/>
                        </a:ln>
                        <a:solidFill>
                          <a:schemeClr val="tx1"/>
                        </a:solidFill>
                        <a:effectLst/>
                        <a:latin typeface="Arial" panose="020B0604020202090204" pitchFamily="34" charset="0"/>
                        <a:cs typeface="Arial" panose="020B0604020202090204"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a:ln>
                            <a:noFill/>
                          </a:ln>
                          <a:solidFill>
                            <a:schemeClr val="tx1"/>
                          </a:solidFill>
                          <a:effectLst/>
                          <a:latin typeface="Arial" panose="020B0604020202090204" pitchFamily="34" charset="0"/>
                          <a:cs typeface="Arial" panose="020B0604020202090204" pitchFamily="34" charset="0"/>
                        </a:rPr>
                        <a:t>5</a:t>
                      </a:r>
                      <a:endParaRPr kumimoji="0" lang="en-US" sz="2000" b="0" i="0" u="none" strike="noStrike" cap="none" normalizeH="0" baseline="0">
                        <a:ln>
                          <a:noFill/>
                        </a:ln>
                        <a:solidFill>
                          <a:schemeClr val="tx1"/>
                        </a:solidFill>
                        <a:effectLst/>
                        <a:latin typeface="Arial" panose="020B0604020202090204" pitchFamily="34" charset="0"/>
                        <a:cs typeface="Arial" panose="020B0604020202090204" pitchFamily="34" charset="0"/>
                      </a:endParaRPr>
                    </a:p>
                  </a:txBody>
                  <a:tcPr horzOverflow="overflow">
                    <a:lnL w="28575"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79438">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en-US" sz="2000" b="0" i="0" u="none" strike="noStrike" cap="none" normalizeH="0" baseline="0" dirty="0">
                        <a:ln>
                          <a:noFill/>
                        </a:ln>
                        <a:solidFill>
                          <a:schemeClr val="tx1"/>
                        </a:solidFill>
                        <a:effectLst/>
                        <a:latin typeface="Arial" panose="020B0604020202090204" pitchFamily="34" charset="0"/>
                        <a:cs typeface="Arial" panose="020B0604020202090204"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dirty="0">
                          <a:ln>
                            <a:noFill/>
                          </a:ln>
                          <a:solidFill>
                            <a:schemeClr val="tx1"/>
                          </a:solidFill>
                          <a:effectLst/>
                          <a:latin typeface="Arial" panose="020B0604020202090204" pitchFamily="34" charset="0"/>
                          <a:cs typeface="Arial" panose="020B0604020202090204" pitchFamily="34" charset="0"/>
                        </a:rPr>
                        <a:t>1</a:t>
                      </a:r>
                      <a:endParaRPr kumimoji="0" lang="en-US" sz="2000" b="0" i="0" u="none" strike="noStrike" cap="none" normalizeH="0" baseline="0" dirty="0">
                        <a:ln>
                          <a:noFill/>
                        </a:ln>
                        <a:solidFill>
                          <a:schemeClr val="tx1"/>
                        </a:solidFill>
                        <a:effectLst/>
                        <a:latin typeface="Arial" panose="020B0604020202090204" pitchFamily="34" charset="0"/>
                        <a:cs typeface="Arial" panose="020B060402020209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en-US" sz="2000" b="0" i="0" u="none" strike="noStrike" cap="none" normalizeH="0" baseline="0" dirty="0">
                        <a:ln>
                          <a:noFill/>
                        </a:ln>
                        <a:solidFill>
                          <a:schemeClr val="tx1"/>
                        </a:solidFill>
                        <a:effectLst/>
                        <a:latin typeface="Arial" panose="020B0604020202090204" pitchFamily="34" charset="0"/>
                        <a:cs typeface="Arial" panose="020B060402020209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en-US" sz="2000" b="0" i="0" u="none" strike="noStrike" cap="none" normalizeH="0" baseline="0" dirty="0">
                        <a:ln>
                          <a:noFill/>
                        </a:ln>
                        <a:solidFill>
                          <a:schemeClr val="tx1"/>
                        </a:solidFill>
                        <a:effectLst/>
                        <a:latin typeface="Arial" panose="020B0604020202090204" pitchFamily="34" charset="0"/>
                        <a:cs typeface="Arial" panose="020B060402020209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dirty="0">
                          <a:ln>
                            <a:noFill/>
                          </a:ln>
                          <a:solidFill>
                            <a:schemeClr val="tx1"/>
                          </a:solidFill>
                          <a:effectLst/>
                          <a:latin typeface="Arial" panose="020B0604020202090204" pitchFamily="34" charset="0"/>
                          <a:cs typeface="Arial" panose="020B0604020202090204" pitchFamily="34" charset="0"/>
                        </a:rPr>
                        <a:t>-1</a:t>
                      </a:r>
                      <a:endParaRPr kumimoji="0" lang="en-US" sz="2000" b="0" i="0" u="none" strike="noStrike" cap="none" normalizeH="0" baseline="0" dirty="0">
                        <a:ln>
                          <a:noFill/>
                        </a:ln>
                        <a:solidFill>
                          <a:schemeClr val="tx1"/>
                        </a:solidFill>
                        <a:effectLst/>
                        <a:latin typeface="Arial" panose="020B0604020202090204" pitchFamily="34" charset="0"/>
                        <a:cs typeface="Arial" panose="020B060402020209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en-US" sz="2000" b="0" i="0" u="none" strike="noStrike" cap="none" normalizeH="0" baseline="0" dirty="0">
                        <a:ln>
                          <a:noFill/>
                        </a:ln>
                        <a:solidFill>
                          <a:schemeClr val="tx1"/>
                        </a:solidFill>
                        <a:effectLst/>
                        <a:latin typeface="Arial" panose="020B0604020202090204" pitchFamily="34" charset="0"/>
                        <a:cs typeface="Arial" panose="020B060402020209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en-US" sz="2000" b="0" i="0" u="none" strike="noStrike" cap="none" normalizeH="0" baseline="0" dirty="0">
                        <a:ln>
                          <a:noFill/>
                        </a:ln>
                        <a:solidFill>
                          <a:schemeClr val="tx1"/>
                        </a:solidFill>
                        <a:effectLst/>
                        <a:latin typeface="Arial" panose="020B0604020202090204" pitchFamily="34" charset="0"/>
                        <a:cs typeface="Arial" panose="020B060402020209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dirty="0">
                          <a:ln>
                            <a:noFill/>
                          </a:ln>
                          <a:solidFill>
                            <a:schemeClr val="tx1"/>
                          </a:solidFill>
                          <a:effectLst/>
                          <a:latin typeface="Arial" panose="020B0604020202090204" pitchFamily="34" charset="0"/>
                          <a:cs typeface="Arial" panose="020B0604020202090204" pitchFamily="34" charset="0"/>
                        </a:rPr>
                        <a:t>1</a:t>
                      </a:r>
                      <a:endParaRPr kumimoji="0" lang="en-US" sz="2000" b="0" i="0" u="none" strike="noStrike" cap="none" normalizeH="0" baseline="0" dirty="0">
                        <a:ln>
                          <a:noFill/>
                        </a:ln>
                        <a:solidFill>
                          <a:schemeClr val="tx1"/>
                        </a:solidFill>
                        <a:effectLst/>
                        <a:latin typeface="Arial" panose="020B0604020202090204" pitchFamily="34" charset="0"/>
                        <a:cs typeface="Arial" panose="020B060402020209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en-US" sz="2000" b="0" i="0" u="none" strike="noStrike" cap="none" normalizeH="0" baseline="0" dirty="0">
                        <a:ln>
                          <a:noFill/>
                        </a:ln>
                        <a:solidFill>
                          <a:schemeClr val="tx1"/>
                        </a:solidFill>
                        <a:effectLst/>
                        <a:latin typeface="Arial" panose="020B0604020202090204" pitchFamily="34" charset="0"/>
                        <a:cs typeface="Arial" panose="020B060402020209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dirty="0">
                          <a:ln>
                            <a:noFill/>
                          </a:ln>
                          <a:solidFill>
                            <a:schemeClr val="tx1"/>
                          </a:solidFill>
                          <a:effectLst/>
                          <a:latin typeface="Arial" panose="020B0604020202090204" pitchFamily="34" charset="0"/>
                          <a:cs typeface="Arial" panose="020B0604020202090204" pitchFamily="34" charset="0"/>
                        </a:rPr>
                        <a:t>1</a:t>
                      </a:r>
                      <a:endParaRPr kumimoji="0" lang="en-US" sz="2000" b="0" i="0" u="none" strike="noStrike" cap="none" normalizeH="0" baseline="0" dirty="0">
                        <a:ln>
                          <a:noFill/>
                        </a:ln>
                        <a:solidFill>
                          <a:schemeClr val="tx1"/>
                        </a:solidFill>
                        <a:effectLst/>
                        <a:latin typeface="Arial" panose="020B0604020202090204" pitchFamily="34" charset="0"/>
                        <a:cs typeface="Arial" panose="020B060402020209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en-US" sz="2000" b="0" i="0" u="none" strike="noStrike" cap="none" normalizeH="0" baseline="0" dirty="0">
                        <a:ln>
                          <a:noFill/>
                        </a:ln>
                        <a:solidFill>
                          <a:schemeClr val="tx1"/>
                        </a:solidFill>
                        <a:effectLst/>
                        <a:latin typeface="Arial" panose="020B0604020202090204" pitchFamily="34" charset="0"/>
                        <a:cs typeface="Arial" panose="020B060402020209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dirty="0">
                          <a:ln>
                            <a:noFill/>
                          </a:ln>
                          <a:solidFill>
                            <a:schemeClr val="tx1"/>
                          </a:solidFill>
                          <a:effectLst/>
                          <a:latin typeface="Arial" panose="020B0604020202090204" pitchFamily="34" charset="0"/>
                          <a:cs typeface="Arial" panose="020B0604020202090204" pitchFamily="34" charset="0"/>
                        </a:rPr>
                        <a:t>-1</a:t>
                      </a:r>
                      <a:endParaRPr kumimoji="0" lang="en-US" sz="2000" b="0" i="0" u="none" strike="noStrike" cap="none" normalizeH="0" baseline="0" dirty="0">
                        <a:ln>
                          <a:noFill/>
                        </a:ln>
                        <a:solidFill>
                          <a:schemeClr val="tx1"/>
                        </a:solidFill>
                        <a:effectLst/>
                        <a:latin typeface="Arial" panose="020B0604020202090204" pitchFamily="34" charset="0"/>
                        <a:cs typeface="Arial" panose="020B0604020202090204"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dirty="0">
                          <a:ln>
                            <a:noFill/>
                          </a:ln>
                          <a:solidFill>
                            <a:schemeClr val="tx1"/>
                          </a:solidFill>
                          <a:effectLst/>
                          <a:latin typeface="Arial" panose="020B0604020202090204" pitchFamily="34" charset="0"/>
                          <a:cs typeface="Arial" panose="020B0604020202090204" pitchFamily="34" charset="0"/>
                        </a:rPr>
                        <a:t>6</a:t>
                      </a:r>
                      <a:endParaRPr kumimoji="0" lang="en-US" sz="2000" b="0" i="0" u="none" strike="noStrike" cap="none" normalizeH="0" baseline="0" dirty="0">
                        <a:ln>
                          <a:noFill/>
                        </a:ln>
                        <a:solidFill>
                          <a:schemeClr val="tx1"/>
                        </a:solidFill>
                        <a:effectLst/>
                        <a:latin typeface="Arial" panose="020B0604020202090204" pitchFamily="34" charset="0"/>
                        <a:cs typeface="Arial" panose="020B0604020202090204" pitchFamily="34" charset="0"/>
                      </a:endParaRPr>
                    </a:p>
                  </a:txBody>
                  <a:tcPr horzOverflow="overflow">
                    <a:lnL w="28575"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cap="flat">
                      <a:noFill/>
                    </a:lnB>
                    <a:lnTlToBr>
                      <a:noFill/>
                    </a:lnTlToBr>
                    <a:lnBlToTr>
                      <a:noFill/>
                    </a:lnBlToTr>
                    <a:noFill/>
                  </a:tcPr>
                </a:tc>
              </a:tr>
            </a:tbl>
          </a:graphicData>
        </a:graphic>
      </p:graphicFrame>
      <p:sp>
        <p:nvSpPr>
          <p:cNvPr id="5" name="Text Box 383"/>
          <p:cNvSpPr txBox="1">
            <a:spLocks noChangeArrowheads="1"/>
          </p:cNvSpPr>
          <p:nvPr/>
        </p:nvSpPr>
        <p:spPr bwMode="auto">
          <a:xfrm>
            <a:off x="6858001" y="2081785"/>
            <a:ext cx="763351" cy="400110"/>
          </a:xfrm>
          <a:prstGeom prst="rect">
            <a:avLst/>
          </a:prstGeom>
          <a:noFill/>
          <a:ln w="9525">
            <a:noFill/>
            <a:miter lim="800000"/>
          </a:ln>
          <a:effectLst/>
        </p:spPr>
        <p:txBody>
          <a:bodyPr wrap="none">
            <a:spAutoFit/>
          </a:bodyPr>
          <a:lstStyle/>
          <a:p>
            <a:pPr algn="l"/>
            <a:r>
              <a:rPr lang="en-US" sz="2000" b="1" dirty="0">
                <a:solidFill>
                  <a:srgbClr val="008000"/>
                </a:solidFill>
              </a:rPr>
              <a:t>users</a:t>
            </a:r>
            <a:endParaRPr lang="en-US" sz="2000" b="1" dirty="0">
              <a:solidFill>
                <a:srgbClr val="008000"/>
              </a:solidFill>
            </a:endParaRPr>
          </a:p>
        </p:txBody>
      </p:sp>
      <p:sp>
        <p:nvSpPr>
          <p:cNvPr id="6" name="Text Box 384"/>
          <p:cNvSpPr txBox="1">
            <a:spLocks noChangeArrowheads="1"/>
          </p:cNvSpPr>
          <p:nvPr/>
        </p:nvSpPr>
        <p:spPr bwMode="auto">
          <a:xfrm rot="16200000">
            <a:off x="3066325" y="4459037"/>
            <a:ext cx="938077" cy="400110"/>
          </a:xfrm>
          <a:prstGeom prst="rect">
            <a:avLst/>
          </a:prstGeom>
          <a:noFill/>
          <a:ln w="9525">
            <a:noFill/>
            <a:miter lim="800000"/>
          </a:ln>
          <a:effectLst/>
        </p:spPr>
        <p:txBody>
          <a:bodyPr wrap="none">
            <a:spAutoFit/>
          </a:bodyPr>
          <a:lstStyle/>
          <a:p>
            <a:pPr algn="l"/>
            <a:r>
              <a:rPr lang="en-US" sz="2000" b="1" dirty="0">
                <a:solidFill>
                  <a:srgbClr val="008000"/>
                </a:solidFill>
              </a:rPr>
              <a:t>movies</a:t>
            </a:r>
            <a:endParaRPr lang="en-US" sz="2000" b="1" dirty="0">
              <a:solidFill>
                <a:srgbClr val="008000"/>
              </a:solidFill>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Simplified item-item for our tiny PA6 dataset</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1058333" y="1295400"/>
                <a:ext cx="10210800" cy="5011387"/>
              </a:xfrm>
            </p:spPr>
            <p:txBody>
              <a:bodyPr>
                <a:noAutofit/>
              </a:bodyPr>
              <a:lstStyle/>
              <a:p>
                <a:r>
                  <a:rPr lang="en-US" sz="2000" dirty="0"/>
                  <a:t>Assume you've </a:t>
                </a:r>
                <a:r>
                  <a:rPr lang="en-US" sz="2000" b="1" dirty="0" err="1"/>
                  <a:t>binarized</a:t>
                </a:r>
                <a:r>
                  <a:rPr lang="en-US" sz="2000" dirty="0"/>
                  <a:t>, i.e. converted all the values to </a:t>
                </a:r>
                <a:endParaRPr lang="en-US" sz="2000" dirty="0"/>
              </a:p>
              <a:p>
                <a:pPr lvl="1"/>
                <a:r>
                  <a:rPr lang="en-US" sz="1800" dirty="0">
                    <a:latin typeface="Courier" charset="0"/>
                    <a:ea typeface="Courier" charset="0"/>
                    <a:cs typeface="Courier" charset="0"/>
                  </a:rPr>
                  <a:t>+1 </a:t>
                </a:r>
                <a:r>
                  <a:rPr lang="en-US" sz="1800" dirty="0"/>
                  <a:t>(like),        </a:t>
                </a:r>
                <a:r>
                  <a:rPr lang="en-US" sz="1800" dirty="0">
                    <a:latin typeface="Courier" charset="0"/>
                    <a:ea typeface="Courier" charset="0"/>
                    <a:cs typeface="Courier" charset="0"/>
                  </a:rPr>
                  <a:t>0  </a:t>
                </a:r>
                <a:r>
                  <a:rPr lang="en-US" sz="1800" dirty="0"/>
                  <a:t>(no rating)           </a:t>
                </a:r>
                <a:r>
                  <a:rPr lang="en-US" sz="1800" dirty="0">
                    <a:latin typeface="Courier" charset="0"/>
                    <a:ea typeface="Courier" charset="0"/>
                    <a:cs typeface="Courier" charset="0"/>
                  </a:rPr>
                  <a:t>-1 </a:t>
                </a:r>
                <a:r>
                  <a:rPr lang="en-US" sz="1800" dirty="0"/>
                  <a:t>(dislike)</a:t>
                </a:r>
                <a:endParaRPr lang="en-US" sz="1800" dirty="0"/>
              </a:p>
              <a:p>
                <a:r>
                  <a:rPr lang="en-US" sz="2000" dirty="0"/>
                  <a:t>For this binary case, some tricks that the TAs recommend:</a:t>
                </a:r>
                <a:endParaRPr lang="en-US" sz="2000" dirty="0"/>
              </a:p>
              <a:p>
                <a:pPr lvl="1"/>
                <a:r>
                  <a:rPr lang="en-US" sz="1800" b="1" dirty="0"/>
                  <a:t>Don't mean-center users, just keep the raw +1,0,-1</a:t>
                </a:r>
                <a:endParaRPr lang="en-US" sz="1800" b="1" dirty="0"/>
              </a:p>
              <a:p>
                <a:pPr lvl="1"/>
                <a:r>
                  <a:rPr lang="en-US" sz="1800" b="1" dirty="0"/>
                  <a:t>Don't normalize (i.e. don't divide the product by the sum)</a:t>
                </a:r>
                <a:endParaRPr lang="en-US" sz="1800" b="1" dirty="0"/>
              </a:p>
              <a:p>
                <a:pPr lvl="1"/>
                <a:r>
                  <a:rPr lang="en-US" sz="1800" b="1" dirty="0"/>
                  <a:t>i.e., instead of this:</a:t>
                </a:r>
                <a:endParaRPr lang="en-US" sz="1800" b="1" dirty="0"/>
              </a:p>
              <a:p>
                <a:pPr marL="384175" lvl="2" indent="0">
                  <a:buNone/>
                </a:pP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𝑟</m:t>
                          </m:r>
                        </m:e>
                        <m:sub>
                          <m:r>
                            <a:rPr lang="en-US" sz="2000" i="1">
                              <a:latin typeface="Cambria Math" panose="02040503050406030204" pitchFamily="18" charset="0"/>
                            </a:rPr>
                            <m:t>𝑥𝑖</m:t>
                          </m:r>
                        </m:sub>
                      </m:sSub>
                      <m:r>
                        <a:rPr lang="hu-HU" sz="2000" i="1">
                          <a:latin typeface="Cambria Math" panose="02040503050406030204" pitchFamily="18" charset="0"/>
                        </a:rPr>
                        <m:t>=</m:t>
                      </m:r>
                      <m:f>
                        <m:fPr>
                          <m:ctrlPr>
                            <a:rPr lang="hu-HU" sz="2000" i="1">
                              <a:latin typeface="Cambria Math" panose="02040503050406030204" pitchFamily="18" charset="0"/>
                            </a:rPr>
                          </m:ctrlPr>
                        </m:fPr>
                        <m:num>
                          <m:nary>
                            <m:naryPr>
                              <m:chr m:val="∑"/>
                              <m:supHide m:val="on"/>
                              <m:ctrlPr>
                                <a:rPr lang="hu-HU" sz="2000" i="1">
                                  <a:latin typeface="Cambria Math" panose="02040503050406030204" pitchFamily="18" charset="0"/>
                                </a:rPr>
                              </m:ctrlPr>
                            </m:naryPr>
                            <m:sub>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cs typeface="Cambria Math" panose="02040503050406030204" pitchFamily="18" charset="0"/>
                                </a:rPr>
                                <m:t>∈</m:t>
                              </m:r>
                              <m:r>
                                <a:rPr lang="en-US" sz="2000" i="1">
                                  <a:latin typeface="Cambria Math" panose="02040503050406030204" pitchFamily="18" charset="0"/>
                                  <a:ea typeface="Cambria Math" panose="02040503050406030204" pitchFamily="18" charset="0"/>
                                  <a:cs typeface="Cambria Math" panose="02040503050406030204" pitchFamily="18" charset="0"/>
                                </a:rPr>
                                <m:t>𝑁</m:t>
                              </m:r>
                              <m:r>
                                <a:rPr lang="en-US" sz="2000" i="1">
                                  <a:latin typeface="Cambria Math" panose="02040503050406030204" pitchFamily="18" charset="0"/>
                                  <a:ea typeface="Cambria Math" panose="02040503050406030204" pitchFamily="18" charset="0"/>
                                  <a:cs typeface="Cambria Math" panose="02040503050406030204" pitchFamily="18" charset="0"/>
                                </a:rPr>
                                <m:t>(</m:t>
                              </m:r>
                              <m:r>
                                <a:rPr lang="en-US" sz="2000" i="1">
                                  <a:latin typeface="Cambria Math" panose="02040503050406030204" pitchFamily="18" charset="0"/>
                                  <a:ea typeface="Cambria Math" panose="02040503050406030204" pitchFamily="18" charset="0"/>
                                  <a:cs typeface="Cambria Math" panose="02040503050406030204" pitchFamily="18" charset="0"/>
                                </a:rPr>
                                <m:t>𝑖</m:t>
                              </m:r>
                              <m:r>
                                <a:rPr lang="en-US" sz="2000" i="1">
                                  <a:latin typeface="Cambria Math" panose="02040503050406030204" pitchFamily="18" charset="0"/>
                                  <a:ea typeface="Cambria Math" panose="02040503050406030204" pitchFamily="18" charset="0"/>
                                  <a:cs typeface="Cambria Math" panose="02040503050406030204" pitchFamily="18" charset="0"/>
                                </a:rPr>
                                <m:t>;</m:t>
                              </m:r>
                              <m:r>
                                <a:rPr lang="en-US" sz="2000" i="1">
                                  <a:latin typeface="Cambria Math" panose="02040503050406030204" pitchFamily="18" charset="0"/>
                                  <a:ea typeface="Cambria Math" panose="02040503050406030204" pitchFamily="18" charset="0"/>
                                  <a:cs typeface="Cambria Math" panose="02040503050406030204" pitchFamily="18" charset="0"/>
                                </a:rPr>
                                <m:t>𝑥</m:t>
                              </m:r>
                              <m:r>
                                <a:rPr lang="en-US" sz="2000" i="1">
                                  <a:latin typeface="Cambria Math" panose="02040503050406030204" pitchFamily="18" charset="0"/>
                                  <a:ea typeface="Cambria Math" panose="02040503050406030204" pitchFamily="18" charset="0"/>
                                  <a:cs typeface="Cambria Math" panose="02040503050406030204" pitchFamily="18" charset="0"/>
                                </a:rPr>
                                <m:t>)</m:t>
                              </m:r>
                            </m:sub>
                            <m:sup/>
                            <m:e>
                              <m:sSub>
                                <m:sSubPr>
                                  <m:ctrlPr>
                                    <a:rPr lang="hu-HU" sz="2000" i="1">
                                      <a:latin typeface="Cambria Math" panose="02040503050406030204" pitchFamily="18" charset="0"/>
                                    </a:rPr>
                                  </m:ctrlPr>
                                </m:sSubPr>
                                <m:e>
                                  <m:r>
                                    <a:rPr lang="en-US" sz="2000" i="1">
                                      <a:latin typeface="Cambria Math" panose="02040503050406030204" pitchFamily="18" charset="0"/>
                                    </a:rPr>
                                    <m:t>𝑠</m:t>
                                  </m:r>
                                </m:e>
                                <m:sub>
                                  <m:r>
                                    <a:rPr lang="en-US" sz="2000" i="1">
                                      <a:latin typeface="Cambria Math" panose="02040503050406030204" pitchFamily="18" charset="0"/>
                                    </a:rPr>
                                    <m:t>𝑖𝑗</m:t>
                                  </m:r>
                                </m:sub>
                              </m:sSub>
                              <m:r>
                                <a:rPr lang="en-US" sz="2000" i="1">
                                  <a:latin typeface="Cambria Math" panose="02040503050406030204" pitchFamily="18" charset="0"/>
                                </a:rPr>
                                <m:t> </m:t>
                              </m:r>
                              <m:sSub>
                                <m:sSubPr>
                                  <m:ctrlPr>
                                    <a:rPr lang="hu-HU" sz="2000" i="1">
                                      <a:latin typeface="Cambria Math" panose="02040503050406030204" pitchFamily="18" charset="0"/>
                                    </a:rPr>
                                  </m:ctrlPr>
                                </m:sSubPr>
                                <m:e>
                                  <m:r>
                                    <a:rPr lang="en-US" sz="2000" i="1">
                                      <a:latin typeface="Cambria Math" panose="02040503050406030204" pitchFamily="18" charset="0"/>
                                    </a:rPr>
                                    <m:t>𝑟</m:t>
                                  </m:r>
                                </m:e>
                                <m:sub>
                                  <m:r>
                                    <a:rPr lang="en-US" sz="2000" i="1">
                                      <a:latin typeface="Cambria Math" panose="02040503050406030204" pitchFamily="18" charset="0"/>
                                    </a:rPr>
                                    <m:t>𝑥𝑗</m:t>
                                  </m:r>
                                </m:sub>
                              </m:sSub>
                            </m:e>
                          </m:nary>
                        </m:num>
                        <m:den>
                          <m:nary>
                            <m:naryPr>
                              <m:chr m:val="∑"/>
                              <m:supHide m:val="on"/>
                              <m:ctrlPr>
                                <a:rPr lang="hu-HU" sz="2000" i="1">
                                  <a:latin typeface="Cambria Math" panose="02040503050406030204" pitchFamily="18" charset="0"/>
                                </a:rPr>
                              </m:ctrlPr>
                            </m:naryPr>
                            <m:sub>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cs typeface="Cambria Math" panose="02040503050406030204" pitchFamily="18" charset="0"/>
                                </a:rPr>
                                <m:t>∈</m:t>
                              </m:r>
                              <m:r>
                                <a:rPr lang="en-US" sz="2000" i="1">
                                  <a:latin typeface="Cambria Math" panose="02040503050406030204" pitchFamily="18" charset="0"/>
                                  <a:ea typeface="Cambria Math" panose="02040503050406030204" pitchFamily="18" charset="0"/>
                                  <a:cs typeface="Cambria Math" panose="02040503050406030204" pitchFamily="18" charset="0"/>
                                </a:rPr>
                                <m:t>𝑁</m:t>
                              </m:r>
                              <m:r>
                                <a:rPr lang="en-US" sz="2000" i="1">
                                  <a:latin typeface="Cambria Math" panose="02040503050406030204" pitchFamily="18" charset="0"/>
                                  <a:ea typeface="Cambria Math" panose="02040503050406030204" pitchFamily="18" charset="0"/>
                                  <a:cs typeface="Cambria Math" panose="02040503050406030204" pitchFamily="18" charset="0"/>
                                </a:rPr>
                                <m:t>(</m:t>
                              </m:r>
                              <m:r>
                                <a:rPr lang="en-US" sz="2000" i="1">
                                  <a:latin typeface="Cambria Math" panose="02040503050406030204" pitchFamily="18" charset="0"/>
                                  <a:ea typeface="Cambria Math" panose="02040503050406030204" pitchFamily="18" charset="0"/>
                                  <a:cs typeface="Cambria Math" panose="02040503050406030204" pitchFamily="18" charset="0"/>
                                </a:rPr>
                                <m:t>𝑖</m:t>
                              </m:r>
                              <m:r>
                                <a:rPr lang="en-US" sz="2000" i="1">
                                  <a:latin typeface="Cambria Math" panose="02040503050406030204" pitchFamily="18" charset="0"/>
                                  <a:ea typeface="Cambria Math" panose="02040503050406030204" pitchFamily="18" charset="0"/>
                                  <a:cs typeface="Cambria Math" panose="02040503050406030204" pitchFamily="18" charset="0"/>
                                </a:rPr>
                                <m:t>;</m:t>
                              </m:r>
                              <m:r>
                                <a:rPr lang="en-US" sz="2000" i="1">
                                  <a:latin typeface="Cambria Math" panose="02040503050406030204" pitchFamily="18" charset="0"/>
                                  <a:ea typeface="Cambria Math" panose="02040503050406030204" pitchFamily="18" charset="0"/>
                                  <a:cs typeface="Cambria Math" panose="02040503050406030204" pitchFamily="18" charset="0"/>
                                </a:rPr>
                                <m:t>𝑥</m:t>
                              </m:r>
                              <m:r>
                                <a:rPr lang="en-US" sz="2000" i="1">
                                  <a:latin typeface="Cambria Math" panose="02040503050406030204" pitchFamily="18" charset="0"/>
                                  <a:ea typeface="Cambria Math" panose="02040503050406030204" pitchFamily="18" charset="0"/>
                                  <a:cs typeface="Cambria Math" panose="02040503050406030204" pitchFamily="18" charset="0"/>
                                </a:rPr>
                                <m:t>)</m:t>
                              </m:r>
                            </m:sub>
                            <m:sup/>
                            <m:e>
                              <m:sSub>
                                <m:sSubPr>
                                  <m:ctrlPr>
                                    <a:rPr lang="hu-HU" sz="2000" i="1">
                                      <a:latin typeface="Cambria Math" panose="02040503050406030204" pitchFamily="18" charset="0"/>
                                    </a:rPr>
                                  </m:ctrlPr>
                                </m:sSubPr>
                                <m:e>
                                  <m:r>
                                    <a:rPr lang="en-US" sz="2000" i="1">
                                      <a:latin typeface="Cambria Math" panose="02040503050406030204" pitchFamily="18" charset="0"/>
                                    </a:rPr>
                                    <m:t>𝑠</m:t>
                                  </m:r>
                                </m:e>
                                <m:sub>
                                  <m:r>
                                    <a:rPr lang="en-US" sz="2000" i="1">
                                      <a:latin typeface="Cambria Math" panose="02040503050406030204" pitchFamily="18" charset="0"/>
                                    </a:rPr>
                                    <m:t>𝑖𝑗</m:t>
                                  </m:r>
                                </m:sub>
                              </m:sSub>
                            </m:e>
                          </m:nary>
                        </m:den>
                      </m:f>
                    </m:oMath>
                  </m:oMathPara>
                </a14:m>
                <a:endParaRPr lang="en-US" sz="1400" dirty="0"/>
              </a:p>
              <a:p>
                <a:pPr lvl="1"/>
                <a:r>
                  <a:rPr lang="en-US" sz="1800" b="1" dirty="0"/>
                  <a:t>Just do this:</a:t>
                </a:r>
                <a:endParaRPr lang="en-US" sz="1800" b="1" dirty="0"/>
              </a:p>
              <a:p>
                <a:pPr marL="384175" lvl="2" indent="0">
                  <a:buNone/>
                </a:pP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𝑟</m:t>
                          </m:r>
                        </m:e>
                        <m:sub>
                          <m:r>
                            <a:rPr lang="en-US" sz="2000" i="1">
                              <a:latin typeface="Cambria Math" panose="02040503050406030204" pitchFamily="18" charset="0"/>
                            </a:rPr>
                            <m:t>𝑥𝑖</m:t>
                          </m:r>
                        </m:sub>
                      </m:sSub>
                      <m:r>
                        <a:rPr lang="hu-HU" sz="2000" i="1">
                          <a:latin typeface="Cambria Math" panose="02040503050406030204" pitchFamily="18" charset="0"/>
                        </a:rPr>
                        <m:t>=</m:t>
                      </m:r>
                      <m:nary>
                        <m:naryPr>
                          <m:chr m:val="∑"/>
                          <m:supHide m:val="on"/>
                          <m:ctrlPr>
                            <a:rPr lang="hu-HU" sz="2000" i="1">
                              <a:latin typeface="Cambria Math" panose="02040503050406030204" pitchFamily="18" charset="0"/>
                            </a:rPr>
                          </m:ctrlPr>
                        </m:naryPr>
                        <m:sub>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cs typeface="Cambria Math" panose="02040503050406030204" pitchFamily="18" charset="0"/>
                            </a:rPr>
                            <m:t>∈</m:t>
                          </m:r>
                          <m:r>
                            <a:rPr lang="en-US" sz="2000" i="1">
                              <a:latin typeface="Cambria Math" panose="02040503050406030204" pitchFamily="18" charset="0"/>
                              <a:ea typeface="Cambria Math" panose="02040503050406030204" pitchFamily="18" charset="0"/>
                              <a:cs typeface="Cambria Math" panose="02040503050406030204" pitchFamily="18" charset="0"/>
                            </a:rPr>
                            <m:t>𝑁</m:t>
                          </m:r>
                          <m:r>
                            <a:rPr lang="en-US" sz="2000" i="1">
                              <a:latin typeface="Cambria Math" panose="02040503050406030204" pitchFamily="18" charset="0"/>
                              <a:ea typeface="Cambria Math" panose="02040503050406030204" pitchFamily="18" charset="0"/>
                              <a:cs typeface="Cambria Math" panose="02040503050406030204" pitchFamily="18" charset="0"/>
                            </a:rPr>
                            <m:t>(</m:t>
                          </m:r>
                          <m:r>
                            <a:rPr lang="en-US" sz="2000" i="1">
                              <a:latin typeface="Cambria Math" panose="02040503050406030204" pitchFamily="18" charset="0"/>
                              <a:ea typeface="Cambria Math" panose="02040503050406030204" pitchFamily="18" charset="0"/>
                              <a:cs typeface="Cambria Math" panose="02040503050406030204" pitchFamily="18" charset="0"/>
                            </a:rPr>
                            <m:t>𝑖</m:t>
                          </m:r>
                          <m:r>
                            <a:rPr lang="en-US" sz="2000" i="1">
                              <a:latin typeface="Cambria Math" panose="02040503050406030204" pitchFamily="18" charset="0"/>
                              <a:ea typeface="Cambria Math" panose="02040503050406030204" pitchFamily="18" charset="0"/>
                              <a:cs typeface="Cambria Math" panose="02040503050406030204" pitchFamily="18" charset="0"/>
                            </a:rPr>
                            <m:t>;</m:t>
                          </m:r>
                          <m:r>
                            <a:rPr lang="en-US" sz="2000" i="1">
                              <a:latin typeface="Cambria Math" panose="02040503050406030204" pitchFamily="18" charset="0"/>
                              <a:ea typeface="Cambria Math" panose="02040503050406030204" pitchFamily="18" charset="0"/>
                              <a:cs typeface="Cambria Math" panose="02040503050406030204" pitchFamily="18" charset="0"/>
                            </a:rPr>
                            <m:t>𝑥</m:t>
                          </m:r>
                          <m:r>
                            <a:rPr lang="en-US" sz="2000" i="1">
                              <a:latin typeface="Cambria Math" panose="02040503050406030204" pitchFamily="18" charset="0"/>
                              <a:ea typeface="Cambria Math" panose="02040503050406030204" pitchFamily="18" charset="0"/>
                              <a:cs typeface="Cambria Math" panose="02040503050406030204" pitchFamily="18" charset="0"/>
                            </a:rPr>
                            <m:t>)</m:t>
                          </m:r>
                        </m:sub>
                        <m:sup/>
                        <m:e>
                          <m:sSub>
                            <m:sSubPr>
                              <m:ctrlPr>
                                <a:rPr lang="hu-HU" sz="2000" i="1">
                                  <a:latin typeface="Cambria Math" panose="02040503050406030204" pitchFamily="18" charset="0"/>
                                </a:rPr>
                              </m:ctrlPr>
                            </m:sSubPr>
                            <m:e>
                              <m:r>
                                <a:rPr lang="en-US" sz="2000" i="1">
                                  <a:latin typeface="Cambria Math" panose="02040503050406030204" pitchFamily="18" charset="0"/>
                                </a:rPr>
                                <m:t>𝑠</m:t>
                              </m:r>
                            </m:e>
                            <m:sub>
                              <m:r>
                                <a:rPr lang="en-US" sz="2000" i="1">
                                  <a:latin typeface="Cambria Math" panose="02040503050406030204" pitchFamily="18" charset="0"/>
                                </a:rPr>
                                <m:t>𝑖𝑗</m:t>
                              </m:r>
                              <m:r>
                                <a:rPr lang="en-US" sz="2000" i="1">
                                  <a:latin typeface="Cambria Math" panose="02040503050406030204" pitchFamily="18" charset="0"/>
                                </a:rPr>
                                <m:t> </m:t>
                              </m:r>
                            </m:sub>
                          </m:sSub>
                          <m:sSub>
                            <m:sSubPr>
                              <m:ctrlPr>
                                <a:rPr lang="hu-HU" sz="2000" i="1">
                                  <a:latin typeface="Cambria Math" panose="02040503050406030204" pitchFamily="18" charset="0"/>
                                </a:rPr>
                              </m:ctrlPr>
                            </m:sSubPr>
                            <m:e>
                              <m:r>
                                <a:rPr lang="en-US" sz="2000" i="1">
                                  <a:latin typeface="Cambria Math" panose="02040503050406030204" pitchFamily="18" charset="0"/>
                                </a:rPr>
                                <m:t>𝑟</m:t>
                              </m:r>
                            </m:e>
                            <m:sub>
                              <m:r>
                                <a:rPr lang="en-US" sz="2000" i="1">
                                  <a:latin typeface="Cambria Math" panose="02040503050406030204" pitchFamily="18" charset="0"/>
                                </a:rPr>
                                <m:t>𝑥𝑗</m:t>
                              </m:r>
                            </m:sub>
                          </m:sSub>
                        </m:e>
                      </m:nary>
                    </m:oMath>
                  </m:oMathPara>
                </a14:m>
                <a:endParaRPr lang="en-US" sz="2000" b="1" dirty="0"/>
              </a:p>
              <a:p>
                <a:pPr lvl="1"/>
                <a:r>
                  <a:rPr lang="en-US" sz="1800" b="1" dirty="0"/>
                  <a:t>Don't use mean-centered item-overlap cosine to compute </a:t>
                </a:r>
                <a:r>
                  <a:rPr lang="en-US" sz="1800" b="1" dirty="0" err="1"/>
                  <a:t>s</a:t>
                </a:r>
                <a:r>
                  <a:rPr lang="en-US" sz="1800" b="1" baseline="-25000" dirty="0" err="1"/>
                  <a:t>ij</a:t>
                </a:r>
                <a:endParaRPr lang="en-US" sz="1800" b="1" baseline="-25000" dirty="0"/>
              </a:p>
              <a:p>
                <a:pPr lvl="2"/>
                <a:r>
                  <a:rPr lang="en-US" sz="2000" b="1" dirty="0"/>
                  <a:t>Just use cosine</a:t>
                </a:r>
                <a:endParaRPr lang="en-US" sz="2000" b="1" dirty="0"/>
              </a:p>
            </p:txBody>
          </p:sp>
        </mc:Choice>
        <mc:Fallback>
          <p:sp>
            <p:nvSpPr>
              <p:cNvPr id="3" name="Content Placeholder 2"/>
              <p:cNvSpPr>
                <a:spLocks noRot="1" noChangeAspect="1" noMove="1" noResize="1" noEditPoints="1" noAdjustHandles="1" noChangeArrowheads="1" noChangeShapeType="1" noTextEdit="1"/>
              </p:cNvSpPr>
              <p:nvPr>
                <p:ph idx="1"/>
              </p:nvPr>
            </p:nvSpPr>
            <p:spPr>
              <a:xfrm>
                <a:off x="1058333" y="1295400"/>
                <a:ext cx="10210800" cy="5011387"/>
              </a:xfrm>
              <a:blipFill rotWithShape="1">
                <a:blip r:embed="rId1"/>
                <a:stretch>
                  <a:fillRect l="-4" r="4" b="12"/>
                </a:stretch>
              </a:blipFill>
            </p:spPr>
            <p:txBody>
              <a:bodyPr/>
              <a:lstStyle/>
              <a:p>
                <a:r>
                  <a:rPr lang="zh-CN" altLang="en-US">
                    <a:noFill/>
                  </a:rPr>
                  <a:t> </a:t>
                </a:r>
              </a:p>
            </p:txBody>
          </p:sp>
        </mc:Fallback>
      </mc:AlternateContent>
      <p:sp>
        <p:nvSpPr>
          <p:cNvPr id="4" name="Rectangle 3"/>
          <p:cNvSpPr/>
          <p:nvPr/>
        </p:nvSpPr>
        <p:spPr>
          <a:xfrm>
            <a:off x="8001212" y="4343618"/>
            <a:ext cx="3505200" cy="830997"/>
          </a:xfrm>
          <a:prstGeom prst="rect">
            <a:avLst/>
          </a:prstGeom>
        </p:spPr>
        <p:txBody>
          <a:bodyPr wrap="square">
            <a:spAutoFit/>
          </a:bodyPr>
          <a:lstStyle/>
          <a:p>
            <a:pPr algn="just"/>
            <a:r>
              <a:rPr lang="en-US" b="1" i="1" dirty="0" err="1">
                <a:solidFill>
                  <a:srgbClr val="008000"/>
                </a:solidFill>
                <a:latin typeface="Arial" panose="020B0604020202090204" pitchFamily="34" charset="0"/>
                <a:cs typeface="Arial" panose="020B0604020202090204" pitchFamily="34" charset="0"/>
              </a:rPr>
              <a:t>s</a:t>
            </a:r>
            <a:r>
              <a:rPr lang="en-US" b="1" i="1" baseline="-25000" dirty="0" err="1">
                <a:solidFill>
                  <a:srgbClr val="008000"/>
                </a:solidFill>
                <a:latin typeface="Arial" panose="020B0604020202090204" pitchFamily="34" charset="0"/>
                <a:cs typeface="Arial" panose="020B0604020202090204" pitchFamily="34" charset="0"/>
              </a:rPr>
              <a:t>ij</a:t>
            </a:r>
            <a:r>
              <a:rPr lang="en-US" dirty="0">
                <a:solidFill>
                  <a:srgbClr val="008000"/>
                </a:solidFill>
                <a:latin typeface="Arial" panose="020B0604020202090204" pitchFamily="34" charset="0"/>
                <a:cs typeface="Arial" panose="020B0604020202090204" pitchFamily="34" charset="0"/>
              </a:rPr>
              <a:t>… similarity of items </a:t>
            </a:r>
            <a:r>
              <a:rPr lang="en-US" b="1" i="1" dirty="0" err="1">
                <a:solidFill>
                  <a:srgbClr val="008000"/>
                </a:solidFill>
                <a:latin typeface="Arial" panose="020B0604020202090204" pitchFamily="34" charset="0"/>
                <a:cs typeface="Arial" panose="020B0604020202090204" pitchFamily="34" charset="0"/>
              </a:rPr>
              <a:t>i</a:t>
            </a:r>
            <a:r>
              <a:rPr lang="en-US" i="1" dirty="0">
                <a:solidFill>
                  <a:srgbClr val="008000"/>
                </a:solidFill>
                <a:latin typeface="Arial" panose="020B0604020202090204" pitchFamily="34" charset="0"/>
                <a:cs typeface="Arial" panose="020B0604020202090204" pitchFamily="34" charset="0"/>
              </a:rPr>
              <a:t> </a:t>
            </a:r>
            <a:r>
              <a:rPr lang="en-US" dirty="0">
                <a:solidFill>
                  <a:srgbClr val="008000"/>
                </a:solidFill>
                <a:latin typeface="Arial" panose="020B0604020202090204" pitchFamily="34" charset="0"/>
                <a:cs typeface="Arial" panose="020B0604020202090204" pitchFamily="34" charset="0"/>
              </a:rPr>
              <a:t>and </a:t>
            </a:r>
            <a:r>
              <a:rPr lang="en-US" b="1" i="1" dirty="0">
                <a:solidFill>
                  <a:srgbClr val="008000"/>
                </a:solidFill>
                <a:latin typeface="Arial" panose="020B0604020202090204" pitchFamily="34" charset="0"/>
                <a:cs typeface="Arial" panose="020B0604020202090204" pitchFamily="34" charset="0"/>
              </a:rPr>
              <a:t>j</a:t>
            </a:r>
            <a:endParaRPr lang="en-US" b="1" i="1" dirty="0">
              <a:solidFill>
                <a:srgbClr val="008000"/>
              </a:solidFill>
              <a:latin typeface="Arial" panose="020B0604020202090204" pitchFamily="34" charset="0"/>
              <a:cs typeface="Arial" panose="020B0604020202090204" pitchFamily="34" charset="0"/>
            </a:endParaRPr>
          </a:p>
          <a:p>
            <a:pPr algn="just"/>
            <a:r>
              <a:rPr lang="en-US" b="1" i="1" dirty="0" err="1">
                <a:solidFill>
                  <a:srgbClr val="008000"/>
                </a:solidFill>
                <a:latin typeface="Arial" panose="020B0604020202090204" pitchFamily="34" charset="0"/>
                <a:cs typeface="Arial" panose="020B0604020202090204" pitchFamily="34" charset="0"/>
              </a:rPr>
              <a:t>r</a:t>
            </a:r>
            <a:r>
              <a:rPr lang="en-US" b="1" i="1" baseline="-25000" dirty="0" err="1">
                <a:solidFill>
                  <a:srgbClr val="008000"/>
                </a:solidFill>
                <a:latin typeface="Arial" panose="020B0604020202090204" pitchFamily="34" charset="0"/>
                <a:cs typeface="Arial" panose="020B0604020202090204" pitchFamily="34" charset="0"/>
              </a:rPr>
              <a:t>xj</a:t>
            </a:r>
            <a:r>
              <a:rPr lang="en-US" i="1" dirty="0">
                <a:solidFill>
                  <a:srgbClr val="008000"/>
                </a:solidFill>
                <a:latin typeface="Arial" panose="020B0604020202090204" pitchFamily="34" charset="0"/>
                <a:cs typeface="Arial" panose="020B0604020202090204" pitchFamily="34" charset="0"/>
              </a:rPr>
              <a:t>…</a:t>
            </a:r>
            <a:r>
              <a:rPr lang="en-US" dirty="0">
                <a:solidFill>
                  <a:srgbClr val="008000"/>
                </a:solidFill>
                <a:latin typeface="Arial" panose="020B0604020202090204" pitchFamily="34" charset="0"/>
                <a:cs typeface="Arial" panose="020B0604020202090204" pitchFamily="34" charset="0"/>
              </a:rPr>
              <a:t>rating of user </a:t>
            </a:r>
            <a:r>
              <a:rPr lang="en-US" b="1" i="1" dirty="0">
                <a:solidFill>
                  <a:srgbClr val="008000"/>
                </a:solidFill>
                <a:latin typeface="Arial" panose="020B0604020202090204" pitchFamily="34" charset="0"/>
                <a:cs typeface="Arial" panose="020B0604020202090204" pitchFamily="34" charset="0"/>
              </a:rPr>
              <a:t>x</a:t>
            </a:r>
            <a:r>
              <a:rPr lang="en-US" dirty="0">
                <a:solidFill>
                  <a:srgbClr val="008000"/>
                </a:solidFill>
                <a:latin typeface="Arial" panose="020B0604020202090204" pitchFamily="34" charset="0"/>
                <a:cs typeface="Arial" panose="020B0604020202090204" pitchFamily="34" charset="0"/>
              </a:rPr>
              <a:t> on item </a:t>
            </a:r>
            <a:r>
              <a:rPr lang="en-US" b="1" i="1" dirty="0">
                <a:solidFill>
                  <a:srgbClr val="008000"/>
                </a:solidFill>
                <a:latin typeface="Arial" panose="020B0604020202090204" pitchFamily="34" charset="0"/>
                <a:cs typeface="Arial" panose="020B0604020202090204" pitchFamily="34" charset="0"/>
              </a:rPr>
              <a:t>j</a:t>
            </a:r>
            <a:endParaRPr lang="en-US" b="1" i="1" dirty="0">
              <a:solidFill>
                <a:srgbClr val="008000"/>
              </a:solidFill>
              <a:latin typeface="Arial" panose="020B0604020202090204" pitchFamily="34" charset="0"/>
              <a:cs typeface="Arial" panose="020B0604020202090204" pitchFamily="34" charset="0"/>
            </a:endParaRPr>
          </a:p>
          <a:p>
            <a:pPr algn="just"/>
            <a:r>
              <a:rPr lang="en-US" b="1" i="1" dirty="0">
                <a:solidFill>
                  <a:srgbClr val="008000"/>
                </a:solidFill>
                <a:latin typeface="Arial" panose="020B0604020202090204" pitchFamily="34" charset="0"/>
                <a:cs typeface="Arial" panose="020B0604020202090204" pitchFamily="34" charset="0"/>
              </a:rPr>
              <a:t>N(</a:t>
            </a:r>
            <a:r>
              <a:rPr lang="en-US" b="1" i="1" dirty="0" err="1">
                <a:solidFill>
                  <a:srgbClr val="008000"/>
                </a:solidFill>
                <a:latin typeface="Arial" panose="020B0604020202090204" pitchFamily="34" charset="0"/>
                <a:cs typeface="Arial" panose="020B0604020202090204" pitchFamily="34" charset="0"/>
              </a:rPr>
              <a:t>i;x</a:t>
            </a:r>
            <a:r>
              <a:rPr lang="en-US" b="1" i="1" dirty="0">
                <a:solidFill>
                  <a:srgbClr val="008000"/>
                </a:solidFill>
                <a:latin typeface="Arial" panose="020B0604020202090204" pitchFamily="34" charset="0"/>
                <a:cs typeface="Arial" panose="020B0604020202090204" pitchFamily="34" charset="0"/>
              </a:rPr>
              <a:t>)</a:t>
            </a:r>
            <a:r>
              <a:rPr lang="en-US" i="1" dirty="0">
                <a:solidFill>
                  <a:srgbClr val="008000"/>
                </a:solidFill>
                <a:latin typeface="Arial" panose="020B0604020202090204" pitchFamily="34" charset="0"/>
                <a:cs typeface="Arial" panose="020B0604020202090204" pitchFamily="34" charset="0"/>
              </a:rPr>
              <a:t>…</a:t>
            </a:r>
            <a:r>
              <a:rPr lang="en-US" dirty="0">
                <a:solidFill>
                  <a:srgbClr val="008000"/>
                </a:solidFill>
                <a:latin typeface="Arial" panose="020B0604020202090204" pitchFamily="34" charset="0"/>
                <a:cs typeface="Arial" panose="020B0604020202090204" pitchFamily="34" charset="0"/>
              </a:rPr>
              <a:t>set of items rated by </a:t>
            </a:r>
            <a:r>
              <a:rPr lang="en-US" b="1" i="1" dirty="0">
                <a:solidFill>
                  <a:srgbClr val="008000"/>
                </a:solidFill>
                <a:latin typeface="Arial" panose="020B0604020202090204" pitchFamily="34" charset="0"/>
                <a:cs typeface="Arial" panose="020B0604020202090204" pitchFamily="34" charset="0"/>
              </a:rPr>
              <a:t>x</a:t>
            </a:r>
            <a:endParaRPr lang="en-US" b="1" i="1" dirty="0">
              <a:solidFill>
                <a:srgbClr val="008000"/>
              </a:solidFill>
              <a:latin typeface="Arial" panose="020B0604020202090204" pitchFamily="34" charset="0"/>
              <a:cs typeface="Arial" panose="020B060402020209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Simplified item-item for our tiny PA6 dataset</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838200" y="1447800"/>
                <a:ext cx="11430000" cy="5011387"/>
              </a:xfrm>
            </p:spPr>
            <p:txBody>
              <a:bodyPr>
                <a:noAutofit/>
              </a:bodyPr>
              <a:lstStyle/>
              <a:p>
                <a:r>
                  <a:rPr lang="en-US" sz="2800" dirty="0"/>
                  <a:t>1. </a:t>
                </a:r>
                <a:r>
                  <a:rPr lang="en-US" sz="2800" dirty="0" err="1"/>
                  <a:t>binarize</a:t>
                </a:r>
                <a:r>
                  <a:rPr lang="en-US" sz="2800" dirty="0"/>
                  <a:t>, i.e. convert all values to </a:t>
                </a:r>
                <a:endParaRPr lang="en-US" sz="2800" dirty="0"/>
              </a:p>
              <a:p>
                <a:pPr lvl="1"/>
                <a:r>
                  <a:rPr lang="en-US" dirty="0">
                    <a:ea typeface="Courier" charset="0"/>
                  </a:rPr>
                  <a:t>+1 </a:t>
                </a:r>
                <a:r>
                  <a:rPr lang="en-US" dirty="0"/>
                  <a:t>(like),        </a:t>
                </a:r>
                <a:r>
                  <a:rPr lang="en-US" dirty="0">
                    <a:ea typeface="Courier" charset="0"/>
                  </a:rPr>
                  <a:t>0  </a:t>
                </a:r>
                <a:r>
                  <a:rPr lang="en-US" dirty="0"/>
                  <a:t>(no rating)           </a:t>
                </a:r>
                <a:r>
                  <a:rPr lang="en-US" dirty="0">
                    <a:ea typeface="Courier" charset="0"/>
                  </a:rPr>
                  <a:t>-1 </a:t>
                </a:r>
                <a:r>
                  <a:rPr lang="en-US" dirty="0"/>
                  <a:t>(dislike)</a:t>
                </a:r>
                <a:endParaRPr lang="en-US" dirty="0"/>
              </a:p>
              <a:p>
                <a:r>
                  <a:rPr lang="en-US" sz="2800" dirty="0"/>
                  <a:t>2. The user x gives you (say) ratings for 2 movies m1 and m2 </a:t>
                </a:r>
                <a:endParaRPr lang="en-US" sz="2800" dirty="0"/>
              </a:p>
              <a:p>
                <a:pPr marL="457200" indent="-457200" algn="just">
                  <a:buFont typeface="Courier New" panose="02070409020205090404" pitchFamily="49" charset="0"/>
                  <a:buChar char="o"/>
                </a:pPr>
                <a:r>
                  <a:rPr lang="en-US" sz="2800" b="1" i="1" dirty="0" err="1">
                    <a:solidFill>
                      <a:srgbClr val="008000"/>
                    </a:solidFill>
                  </a:rPr>
                  <a:t>r</a:t>
                </a:r>
                <a:r>
                  <a:rPr lang="en-US" sz="2800" b="1" i="1" baseline="-25000" dirty="0" err="1">
                    <a:solidFill>
                      <a:srgbClr val="008000"/>
                    </a:solidFill>
                  </a:rPr>
                  <a:t>xj</a:t>
                </a:r>
                <a:r>
                  <a:rPr lang="en-US" sz="2800" i="1" dirty="0">
                    <a:solidFill>
                      <a:srgbClr val="008000"/>
                    </a:solidFill>
                  </a:rPr>
                  <a:t>…</a:t>
                </a:r>
                <a:r>
                  <a:rPr lang="en-US" sz="2800" dirty="0">
                    <a:solidFill>
                      <a:srgbClr val="008000"/>
                    </a:solidFill>
                  </a:rPr>
                  <a:t>rating of user </a:t>
                </a:r>
                <a:r>
                  <a:rPr lang="en-US" sz="2800" b="1" i="1" dirty="0">
                    <a:solidFill>
                      <a:srgbClr val="008000"/>
                    </a:solidFill>
                  </a:rPr>
                  <a:t>x</a:t>
                </a:r>
                <a:r>
                  <a:rPr lang="en-US" sz="2800" dirty="0">
                    <a:solidFill>
                      <a:srgbClr val="008000"/>
                    </a:solidFill>
                  </a:rPr>
                  <a:t> on item </a:t>
                </a:r>
                <a:r>
                  <a:rPr lang="en-US" sz="2800" b="1" i="1" dirty="0">
                    <a:solidFill>
                      <a:srgbClr val="008000"/>
                    </a:solidFill>
                  </a:rPr>
                  <a:t>j</a:t>
                </a:r>
                <a:endParaRPr lang="en-US" sz="2800" b="1" i="1" dirty="0">
                  <a:solidFill>
                    <a:srgbClr val="008000"/>
                  </a:solidFill>
                </a:endParaRPr>
              </a:p>
              <a:p>
                <a:r>
                  <a:rPr lang="en-US" sz="2800" dirty="0"/>
                  <a:t>3. For each movie </a:t>
                </a:r>
                <a:r>
                  <a:rPr lang="en-US" sz="2800" i="1" dirty="0" err="1"/>
                  <a:t>i</a:t>
                </a:r>
                <a:r>
                  <a:rPr lang="en-US" sz="2800" dirty="0"/>
                  <a:t> in the dataset</a:t>
                </a:r>
                <a:endParaRPr lang="en-US" sz="2800" dirty="0"/>
              </a:p>
              <a:p>
                <a:pPr lvl="1"/>
                <a14:m>
                  <m:oMath xmlns:m="http://schemas.openxmlformats.org/officeDocument/2006/math">
                    <m:sSub>
                      <m:sSubPr>
                        <m:ctrlPr>
                          <a:rPr lang="en-US" i="1">
                            <a:latin typeface="DejaVu Math TeX Gyre" panose="02000503000000000000" charset="0"/>
                            <a:cs typeface="DejaVu Math TeX Gyre" panose="02000503000000000000" charset="0"/>
                          </a:rPr>
                        </m:ctrlPr>
                      </m:sSubPr>
                      <m:e>
                        <m:r>
                          <a:rPr lang="en-US" i="1">
                            <a:latin typeface="DejaVu Math TeX Gyre" panose="02000503000000000000" charset="0"/>
                            <a:cs typeface="DejaVu Math TeX Gyre" panose="02000503000000000000" charset="0"/>
                          </a:rPr>
                          <m:t>𝑟</m:t>
                        </m:r>
                      </m:e>
                      <m:sub>
                        <m:r>
                          <a:rPr lang="en-US" i="1">
                            <a:latin typeface="DejaVu Math TeX Gyre" panose="02000503000000000000" charset="0"/>
                            <a:cs typeface="DejaVu Math TeX Gyre" panose="02000503000000000000" charset="0"/>
                          </a:rPr>
                          <m:t>𝑥𝑖</m:t>
                        </m:r>
                      </m:sub>
                    </m:sSub>
                    <m:r>
                      <a:rPr lang="hu-HU" i="1">
                        <a:latin typeface="DejaVu Math TeX Gyre" panose="02000503000000000000" charset="0"/>
                        <a:ea typeface="宋体" charset="0"/>
                        <a:cs typeface="DejaVu Math TeX Gyre" panose="02000503000000000000" charset="0"/>
                      </a:rPr>
                      <m:t>=</m:t>
                    </m:r>
                    <m:nary>
                      <m:naryPr>
                        <m:chr m:val="∑"/>
                        <m:supHide m:val="on"/>
                        <m:ctrlPr>
                          <a:rPr lang="hu-HU" i="1">
                            <a:latin typeface="DejaVu Math TeX Gyre" panose="02000503000000000000" charset="0"/>
                            <a:cs typeface="DejaVu Math TeX Gyre" panose="02000503000000000000" charset="0"/>
                          </a:rPr>
                        </m:ctrlPr>
                      </m:naryPr>
                      <m:sub>
                        <m:r>
                          <a:rPr lang="en-US" i="1">
                            <a:latin typeface="DejaVu Math TeX Gyre" panose="02000503000000000000" charset="0"/>
                            <a:cs typeface="DejaVu Math TeX Gyre" panose="02000503000000000000" charset="0"/>
                          </a:rPr>
                          <m:t>𝑗</m:t>
                        </m:r>
                        <m:r>
                          <a:rPr lang="en-US" i="1">
                            <a:latin typeface="DejaVu Math TeX Gyre" panose="02000503000000000000" charset="0"/>
                            <a:ea typeface="宋体" charset="0"/>
                            <a:cs typeface="DejaVu Math TeX Gyre" panose="02000503000000000000" charset="0"/>
                          </a:rPr>
                          <m:t>∈</m:t>
                        </m:r>
                        <m:d>
                          <m:dPr>
                            <m:ctrlPr>
                              <a:rPr lang="en-US" i="1">
                                <a:latin typeface="DejaVu Math TeX Gyre" panose="02000503000000000000" charset="0"/>
                                <a:ea typeface="Cambria Math" panose="02040503050406030204" pitchFamily="18" charset="0"/>
                                <a:cs typeface="DejaVu Math TeX Gyre" panose="02000503000000000000" charset="0"/>
                              </a:rPr>
                            </m:ctrlPr>
                          </m:dPr>
                          <m:e>
                            <m:r>
                              <a:rPr lang="en-US" i="1">
                                <a:latin typeface="DejaVu Math TeX Gyre" panose="02000503000000000000" charset="0"/>
                                <a:ea typeface="Cambria Math" panose="02040503050406030204" pitchFamily="18" charset="0"/>
                                <a:cs typeface="DejaVu Math TeX Gyre" panose="02000503000000000000" charset="0"/>
                              </a:rPr>
                              <m:t>𝑚</m:t>
                            </m:r>
                            <m:r>
                              <a:rPr lang="en-US" i="1">
                                <a:latin typeface="DejaVu Math TeX Gyre" panose="02000503000000000000" charset="0"/>
                                <a:ea typeface="宋体" charset="0"/>
                                <a:cs typeface="DejaVu Math TeX Gyre" panose="02000503000000000000" charset="0"/>
                              </a:rPr>
                              <m:t>1</m:t>
                            </m:r>
                            <m:r>
                              <a:rPr lang="en-US" i="1">
                                <a:latin typeface="DejaVu Math TeX Gyre" panose="02000503000000000000" charset="0"/>
                                <a:ea typeface="宋体" charset="0"/>
                                <a:cs typeface="DejaVu Math TeX Gyre" panose="02000503000000000000" charset="0"/>
                              </a:rPr>
                              <m:t>,</m:t>
                            </m:r>
                            <m:r>
                              <a:rPr lang="en-US" i="1">
                                <a:latin typeface="DejaVu Math TeX Gyre" panose="02000503000000000000" charset="0"/>
                                <a:ea typeface="Cambria Math" panose="02040503050406030204" pitchFamily="18" charset="0"/>
                                <a:cs typeface="DejaVu Math TeX Gyre" panose="02000503000000000000" charset="0"/>
                              </a:rPr>
                              <m:t>𝑚</m:t>
                            </m:r>
                            <m:r>
                              <a:rPr lang="en-US" i="1">
                                <a:latin typeface="DejaVu Math TeX Gyre" panose="02000503000000000000" charset="0"/>
                                <a:ea typeface="宋体" charset="0"/>
                                <a:cs typeface="DejaVu Math TeX Gyre" panose="02000503000000000000" charset="0"/>
                              </a:rPr>
                              <m:t>2</m:t>
                            </m:r>
                          </m:e>
                        </m:d>
                      </m:sub>
                      <m:sup/>
                      <m:e>
                        <m:sSub>
                          <m:sSubPr>
                            <m:ctrlPr>
                              <a:rPr lang="hu-HU" i="1">
                                <a:latin typeface="DejaVu Math TeX Gyre" panose="02000503000000000000" charset="0"/>
                                <a:cs typeface="DejaVu Math TeX Gyre" panose="02000503000000000000" charset="0"/>
                              </a:rPr>
                            </m:ctrlPr>
                          </m:sSubPr>
                          <m:e>
                            <m:r>
                              <a:rPr lang="en-US" i="1">
                                <a:latin typeface="DejaVu Math TeX Gyre" panose="02000503000000000000" charset="0"/>
                                <a:cs typeface="DejaVu Math TeX Gyre" panose="02000503000000000000" charset="0"/>
                              </a:rPr>
                              <m:t>𝑠</m:t>
                            </m:r>
                          </m:e>
                          <m:sub>
                            <m:r>
                              <a:rPr lang="en-US" i="1">
                                <a:latin typeface="DejaVu Math TeX Gyre" panose="02000503000000000000" charset="0"/>
                                <a:cs typeface="DejaVu Math TeX Gyre" panose="02000503000000000000" charset="0"/>
                              </a:rPr>
                              <m:t>𝑖𝑗</m:t>
                            </m:r>
                          </m:sub>
                        </m:sSub>
                        <m:r>
                          <a:rPr lang="en-US" i="1">
                            <a:latin typeface="DejaVu Math TeX Gyre" panose="02000503000000000000" charset="0"/>
                            <a:ea typeface="宋体" charset="0"/>
                            <a:cs typeface="DejaVu Math TeX Gyre" panose="02000503000000000000" charset="0"/>
                          </a:rPr>
                          <m:t> </m:t>
                        </m:r>
                        <m:sSub>
                          <m:sSubPr>
                            <m:ctrlPr>
                              <a:rPr lang="hu-HU" i="1">
                                <a:latin typeface="DejaVu Math TeX Gyre" panose="02000503000000000000" charset="0"/>
                                <a:cs typeface="DejaVu Math TeX Gyre" panose="02000503000000000000" charset="0"/>
                              </a:rPr>
                            </m:ctrlPr>
                          </m:sSubPr>
                          <m:e>
                            <m:r>
                              <a:rPr lang="en-US" i="1">
                                <a:latin typeface="DejaVu Math TeX Gyre" panose="02000503000000000000" charset="0"/>
                                <a:cs typeface="DejaVu Math TeX Gyre" panose="02000503000000000000" charset="0"/>
                              </a:rPr>
                              <m:t>𝑟</m:t>
                            </m:r>
                          </m:e>
                          <m:sub>
                            <m:r>
                              <a:rPr lang="en-US" i="1">
                                <a:latin typeface="DejaVu Math TeX Gyre" panose="02000503000000000000" charset="0"/>
                                <a:cs typeface="DejaVu Math TeX Gyre" panose="02000503000000000000" charset="0"/>
                              </a:rPr>
                              <m:t>𝑥𝑗</m:t>
                            </m:r>
                          </m:sub>
                        </m:sSub>
                      </m:e>
                    </m:nary>
                  </m:oMath>
                </a14:m>
                <a:endParaRPr lang="en-US" dirty="0"/>
              </a:p>
              <a:p>
                <a:pPr lvl="1"/>
                <a:r>
                  <a:rPr lang="en-US" dirty="0"/>
                  <a:t>Where </a:t>
                </a:r>
                <a:r>
                  <a:rPr lang="en-US" b="1" i="1" dirty="0" err="1">
                    <a:solidFill>
                      <a:srgbClr val="008000"/>
                    </a:solidFill>
                  </a:rPr>
                  <a:t>s</a:t>
                </a:r>
                <a:r>
                  <a:rPr lang="en-US" b="1" i="1" baseline="-25000" dirty="0" err="1">
                    <a:solidFill>
                      <a:srgbClr val="008000"/>
                    </a:solidFill>
                  </a:rPr>
                  <a:t>ij</a:t>
                </a:r>
                <a:r>
                  <a:rPr lang="en-US" dirty="0">
                    <a:solidFill>
                      <a:srgbClr val="008000"/>
                    </a:solidFill>
                  </a:rPr>
                  <a:t>… cosine between vectors for movies </a:t>
                </a:r>
                <a:r>
                  <a:rPr lang="en-US" b="1" i="1" dirty="0" err="1">
                    <a:solidFill>
                      <a:srgbClr val="008000"/>
                    </a:solidFill>
                  </a:rPr>
                  <a:t>i</a:t>
                </a:r>
                <a:r>
                  <a:rPr lang="en-US" i="1" dirty="0">
                    <a:solidFill>
                      <a:srgbClr val="008000"/>
                    </a:solidFill>
                  </a:rPr>
                  <a:t> </a:t>
                </a:r>
                <a:r>
                  <a:rPr lang="en-US" dirty="0">
                    <a:solidFill>
                      <a:srgbClr val="008000"/>
                    </a:solidFill>
                  </a:rPr>
                  <a:t>and </a:t>
                </a:r>
                <a:r>
                  <a:rPr lang="en-US" b="1" i="1" dirty="0">
                    <a:solidFill>
                      <a:srgbClr val="008000"/>
                    </a:solidFill>
                  </a:rPr>
                  <a:t>j</a:t>
                </a:r>
                <a:endParaRPr lang="en-US" dirty="0"/>
              </a:p>
              <a:p>
                <a:r>
                  <a:rPr lang="en-US" sz="2800" dirty="0"/>
                  <a:t>4.  Recommend the movie </a:t>
                </a:r>
                <a:r>
                  <a:rPr lang="en-US" sz="2800" i="1" dirty="0" err="1"/>
                  <a:t>i</a:t>
                </a:r>
                <a:r>
                  <a:rPr lang="en-US" sz="2800" dirty="0"/>
                  <a:t> with max </a:t>
                </a:r>
                <a:r>
                  <a:rPr lang="en-US" sz="2800" dirty="0" err="1"/>
                  <a:t>r</a:t>
                </a:r>
                <a:r>
                  <a:rPr lang="en-US" sz="2800" baseline="-25000" dirty="0" err="1"/>
                  <a:t>xi</a:t>
                </a:r>
                <a:endParaRPr lang="en-US" sz="2800" baseline="-25000" dirty="0"/>
              </a:p>
            </p:txBody>
          </p:sp>
        </mc:Choice>
        <mc:Fallback>
          <p:sp>
            <p:nvSpPr>
              <p:cNvPr id="3" name="Content Placeholder 2"/>
              <p:cNvSpPr>
                <a:spLocks noRot="1" noChangeAspect="1" noMove="1" noResize="1" noEditPoints="1" noAdjustHandles="1" noChangeArrowheads="1" noChangeShapeType="1" noTextEdit="1"/>
              </p:cNvSpPr>
              <p:nvPr>
                <p:ph idx="1"/>
              </p:nvPr>
            </p:nvSpPr>
            <p:spPr>
              <a:xfrm>
                <a:off x="838200" y="1447800"/>
                <a:ext cx="11430000" cy="5011387"/>
              </a:xfrm>
              <a:blipFill rotWithShape="1">
                <a:blip r:embed="rId1"/>
                <a:stretch>
                  <a:fillRect b="12"/>
                </a:stretch>
              </a:blipFill>
            </p:spPr>
            <p:txBody>
              <a:bodyPr/>
              <a:lstStyle/>
              <a:p>
                <a:r>
                  <a:rPr lang="zh-CN" altLang="en-US">
                    <a:noFill/>
                  </a:rPr>
                  <a:t> </a:t>
                </a:r>
              </a:p>
            </p:txBody>
          </p:sp>
        </mc:Fallback>
      </mc:AlternateContent>
      <p:sp>
        <p:nvSpPr>
          <p:cNvPr id="4" name="Rectangle 3"/>
          <p:cNvSpPr/>
          <p:nvPr/>
        </p:nvSpPr>
        <p:spPr>
          <a:xfrm>
            <a:off x="6553200" y="3429000"/>
            <a:ext cx="3505200" cy="338554"/>
          </a:xfrm>
          <a:prstGeom prst="rect">
            <a:avLst/>
          </a:prstGeom>
        </p:spPr>
        <p:txBody>
          <a:bodyPr wrap="square">
            <a:spAutoFit/>
          </a:bodyPr>
          <a:lstStyle/>
          <a:p>
            <a:pPr algn="just"/>
            <a:endParaRPr lang="en-US" b="1" i="1" dirty="0">
              <a:solidFill>
                <a:srgbClr val="008000"/>
              </a:solidFill>
              <a:latin typeface="Arial" panose="020B0604020202090204" pitchFamily="34" charset="0"/>
              <a:cs typeface="Arial" panose="020B060402020209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nodePh="1">
                                  <p:stCondLst>
                                    <p:cond delay="0"/>
                                  </p:stCondLst>
                                  <p:endCondLst>
                                    <p:cond evt="begin" delay="0">
                                      <p:tn val="5"/>
                                    </p:cond>
                                  </p:end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ctrTitle"/>
          </p:nvPr>
        </p:nvSpPr>
        <p:spPr>
          <a:xfrm>
            <a:off x="1905000" y="2128765"/>
            <a:ext cx="8610600" cy="1753082"/>
          </a:xfrm>
        </p:spPr>
        <p:txBody>
          <a:bodyPr>
            <a:noAutofit/>
          </a:bodyPr>
          <a:lstStyle/>
          <a:p>
            <a:r>
              <a:rPr lang="en-US" altLang="zh-CN" sz="4800" dirty="0">
                <a:latin typeface="Calibri"/>
                <a:ea typeface="MS PGothic" charset="0"/>
                <a:cs typeface="Calibri"/>
              </a:rPr>
              <a:t>Evaluation and Implications</a:t>
            </a:r>
            <a:endParaRPr lang="en-US" altLang="zh-CN" sz="4800" dirty="0">
              <a:latin typeface="Calibri"/>
              <a:ea typeface="MS PGothic" charset="0"/>
              <a:cs typeface="Calibri"/>
            </a:endParaRPr>
          </a:p>
        </p:txBody>
      </p:sp>
      <p:pic>
        <p:nvPicPr>
          <p:cNvPr id="7" name="Picture 6"/>
          <p:cNvPicPr>
            <a:picLocks noChangeAspect="1"/>
          </p:cNvPicPr>
          <p:nvPr/>
        </p:nvPicPr>
        <p:blipFill>
          <a:blip r:embed="rId1"/>
          <a:stretch>
            <a:fillRect/>
          </a:stretch>
        </p:blipFill>
        <p:spPr>
          <a:xfrm>
            <a:off x="4838595" y="4817141"/>
            <a:ext cx="2517130" cy="538423"/>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0662"/>
    </mc:Choice>
    <mc:Fallback>
      <p:transition spd="slow" advTm="10662"/>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457200"/>
            <a:ext cx="11639550" cy="704215"/>
          </a:xfrm>
        </p:spPr>
        <p:txBody>
          <a:bodyPr>
            <a:normAutofit fontScale="90000"/>
          </a:bodyPr>
          <a:lstStyle/>
          <a:p>
            <a:r>
              <a:rPr lang="en-US" sz="4400" dirty="0"/>
              <a:t>YouTube's Recommendation Algorithm</a:t>
            </a:r>
            <a:endParaRPr lang="en-US" sz="4400" dirty="0"/>
          </a:p>
        </p:txBody>
      </p:sp>
      <p:sp>
        <p:nvSpPr>
          <p:cNvPr id="3" name="Content Placeholder 2"/>
          <p:cNvSpPr>
            <a:spLocks noGrp="1"/>
          </p:cNvSpPr>
          <p:nvPr>
            <p:ph idx="1"/>
          </p:nvPr>
        </p:nvSpPr>
        <p:spPr>
          <a:xfrm>
            <a:off x="914400" y="1371600"/>
            <a:ext cx="10363200" cy="5410200"/>
          </a:xfrm>
        </p:spPr>
        <p:txBody>
          <a:bodyPr>
            <a:normAutofit/>
          </a:bodyPr>
          <a:lstStyle/>
          <a:p>
            <a:pPr marL="742950" indent="-742950">
              <a:buFont typeface="+mj-lt"/>
              <a:buAutoNum type="arabicPeriod"/>
            </a:pPr>
            <a:r>
              <a:rPr lang="en-US" dirty="0"/>
              <a:t>Represent each video and user as an embedding</a:t>
            </a:r>
            <a:endParaRPr lang="en-US" dirty="0"/>
          </a:p>
          <a:p>
            <a:pPr marL="742950" indent="-742950">
              <a:buFont typeface="+mj-lt"/>
              <a:buAutoNum type="arabicPeriod"/>
            </a:pPr>
            <a:r>
              <a:rPr lang="en-US" dirty="0"/>
              <a:t>Train a huge neural net classifier (</a:t>
            </a:r>
            <a:r>
              <a:rPr lang="en-US" dirty="0" err="1"/>
              <a:t>softmax</a:t>
            </a:r>
            <a:r>
              <a:rPr lang="en-US" dirty="0"/>
              <a:t> over millions of possible videos) to predict the next video the user will watch</a:t>
            </a:r>
            <a:endParaRPr lang="en-US" dirty="0"/>
          </a:p>
          <a:p>
            <a:pPr marL="742950" indent="-742950">
              <a:buFont typeface="+mj-lt"/>
              <a:buAutoNum type="arabicPeriod"/>
            </a:pPr>
            <a:r>
              <a:rPr lang="en-US" dirty="0"/>
              <a:t>Input features:</a:t>
            </a:r>
            <a:endParaRPr lang="en-US" dirty="0"/>
          </a:p>
          <a:p>
            <a:pPr marL="1035685" lvl="1" indent="-742950"/>
            <a:r>
              <a:rPr lang="en-US" sz="3200" dirty="0"/>
              <a:t>User's watch history (video ids)</a:t>
            </a:r>
            <a:endParaRPr lang="en-US" sz="3200" dirty="0"/>
          </a:p>
          <a:p>
            <a:pPr marL="1035685" lvl="1" indent="-742950"/>
            <a:r>
              <a:rPr lang="en-US" sz="3200" dirty="0"/>
              <a:t>User's recent queries (word embeddings)</a:t>
            </a:r>
            <a:endParaRPr lang="en-US" sz="3200" dirty="0"/>
          </a:p>
          <a:p>
            <a:pPr marL="1035685" lvl="1" indent="-742950"/>
            <a:r>
              <a:rPr lang="en-US" sz="3200" dirty="0"/>
              <a:t>Date, popularity, virality of video</a:t>
            </a:r>
            <a:endParaRPr lang="en-US" sz="3200" dirty="0"/>
          </a:p>
          <a:p>
            <a:pPr marL="742950" indent="-742950">
              <a:buFont typeface="+mj-lt"/>
              <a:buAutoNum type="arabicPeriod"/>
            </a:pPr>
            <a:r>
              <a:rPr lang="en-US" dirty="0"/>
              <a:t>Learn </a:t>
            </a:r>
            <a:r>
              <a:rPr lang="en-US" b="1" dirty="0"/>
              <a:t>embeddings</a:t>
            </a:r>
            <a:r>
              <a:rPr lang="en-US" dirty="0"/>
              <a:t> for </a:t>
            </a:r>
            <a:r>
              <a:rPr lang="en-US" b="1" dirty="0"/>
              <a:t>videos</a:t>
            </a:r>
            <a:r>
              <a:rPr lang="en-US" dirty="0"/>
              <a:t> and </a:t>
            </a:r>
            <a:r>
              <a:rPr lang="en-US" b="1" dirty="0"/>
              <a:t>users</a:t>
            </a:r>
            <a:r>
              <a:rPr lang="en-US" dirty="0"/>
              <a:t> in training</a:t>
            </a:r>
            <a:endParaRPr lang="en-US" dirty="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1"/>
          <p:cNvSpPr>
            <a:spLocks noGrp="1" noChangeArrowheads="1"/>
          </p:cNvSpPr>
          <p:nvPr>
            <p:ph type="title"/>
          </p:nvPr>
        </p:nvSpPr>
        <p:spPr>
          <a:xfrm>
            <a:off x="2334492" y="-319380"/>
            <a:ext cx="7543800" cy="1450757"/>
          </a:xfrm>
        </p:spPr>
        <p:txBody>
          <a:bodyPr>
            <a:normAutofit/>
          </a:bodyPr>
          <a:lstStyle/>
          <a:p>
            <a:r>
              <a:rPr lang="en-US" altLang="ko-KR" dirty="0">
                <a:ea typeface="굴림" charset="-127"/>
              </a:rPr>
              <a:t>Evaluation</a:t>
            </a:r>
            <a:endParaRPr lang="en-US" altLang="ko-KR" dirty="0">
              <a:ea typeface="굴림" charset="-127"/>
            </a:endParaRPr>
          </a:p>
        </p:txBody>
      </p:sp>
      <p:sp>
        <p:nvSpPr>
          <p:cNvPr id="2" name="Date Placeholder 1"/>
          <p:cNvSpPr>
            <a:spLocks noGrp="1"/>
          </p:cNvSpPr>
          <p:nvPr>
            <p:ph type="dt" sz="half" idx="10"/>
          </p:nvPr>
        </p:nvSpPr>
        <p:spPr/>
        <p:txBody>
          <a:bodyPr/>
          <a:lstStyle/>
          <a:p>
            <a:fld id="{F8E898FF-9AA4-4F1D-BFE5-F2161193DFB9}" type="datetime1">
              <a:rPr lang="en-US" smtClean="0"/>
            </a:fld>
            <a:endParaRPr lang="en-US"/>
          </a:p>
        </p:txBody>
      </p:sp>
      <p:sp>
        <p:nvSpPr>
          <p:cNvPr id="4" name="Slide Number Placeholder 3"/>
          <p:cNvSpPr>
            <a:spLocks noGrp="1"/>
          </p:cNvSpPr>
          <p:nvPr>
            <p:ph type="sldNum" sz="quarter" idx="12"/>
          </p:nvPr>
        </p:nvSpPr>
        <p:spPr/>
        <p:txBody>
          <a:bodyPr/>
          <a:lstStyle/>
          <a:p>
            <a:fld id="{19B12225-5612-419B-A8D5-4B8EEE4C217E}" type="slidenum">
              <a:rPr lang="en-US" smtClean="0"/>
            </a:fld>
            <a:endParaRPr lang="en-US"/>
          </a:p>
        </p:txBody>
      </p:sp>
      <p:graphicFrame>
        <p:nvGraphicFramePr>
          <p:cNvPr id="239805" name="Group 189"/>
          <p:cNvGraphicFramePr>
            <a:graphicFrameLocks noGrp="1"/>
          </p:cNvGraphicFramePr>
          <p:nvPr>
            <p:ph type="tbl" idx="4294967295"/>
          </p:nvPr>
        </p:nvGraphicFramePr>
        <p:xfrm>
          <a:off x="1202877" y="1837275"/>
          <a:ext cx="3390900" cy="4025900"/>
        </p:xfrm>
        <a:graphic>
          <a:graphicData uri="http://schemas.openxmlformats.org/drawingml/2006/table">
            <a:tbl>
              <a:tblPr/>
              <a:tblGrid>
                <a:gridCol w="565150"/>
                <a:gridCol w="577850"/>
                <a:gridCol w="552450"/>
                <a:gridCol w="565150"/>
                <a:gridCol w="565150"/>
                <a:gridCol w="565150"/>
              </a:tblGrid>
              <a:tr h="400050">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pPr>
                      <a:r>
                        <a:rPr kumimoji="0" lang="en-US" altLang="ko-KR" sz="1800" b="0" i="0" u="none" strike="noStrike" cap="none" normalizeH="0" baseline="0" dirty="0">
                          <a:ln>
                            <a:noFill/>
                          </a:ln>
                          <a:solidFill>
                            <a:schemeClr val="tx1"/>
                          </a:solidFill>
                          <a:effectLst/>
                          <a:latin typeface="Verdana" panose="020B0804030504040204" pitchFamily="34" charset="0"/>
                          <a:ea typeface="굴림" charset="-127"/>
                          <a:cs typeface="Arial" panose="020B0604020202090204" pitchFamily="34" charset="0"/>
                        </a:rPr>
                        <a:t>1</a:t>
                      </a:r>
                      <a:endParaRPr kumimoji="0" lang="en-US" altLang="ko-KR" sz="1800" b="0" i="0" u="none" strike="noStrike" cap="none" normalizeH="0" baseline="0" dirty="0">
                        <a:ln>
                          <a:noFill/>
                        </a:ln>
                        <a:solidFill>
                          <a:schemeClr val="tx1"/>
                        </a:solidFill>
                        <a:effectLst/>
                        <a:latin typeface="Verdana" panose="020B0804030504040204" pitchFamily="34" charset="0"/>
                        <a:ea typeface="굴림" charset="-127"/>
                        <a:cs typeface="Arial" panose="020B0604020202090204"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pPr>
                      <a:r>
                        <a:rPr kumimoji="0" lang="en-US" altLang="ko-KR" sz="1800" b="0" i="0" u="none" strike="noStrike" cap="none" normalizeH="0" baseline="0">
                          <a:ln>
                            <a:noFill/>
                          </a:ln>
                          <a:solidFill>
                            <a:schemeClr val="tx1"/>
                          </a:solidFill>
                          <a:effectLst/>
                          <a:latin typeface="Verdana" panose="020B0804030504040204" pitchFamily="34" charset="0"/>
                          <a:ea typeface="굴림" charset="-127"/>
                          <a:cs typeface="Arial" panose="020B0604020202090204" pitchFamily="34" charset="0"/>
                        </a:rPr>
                        <a:t>3</a:t>
                      </a:r>
                      <a:endParaRPr kumimoji="0" lang="en-US" altLang="ko-KR" sz="1800" b="0" i="0" u="none" strike="noStrike" cap="none" normalizeH="0" baseline="0">
                        <a:ln>
                          <a:noFill/>
                        </a:ln>
                        <a:solidFill>
                          <a:schemeClr val="tx1"/>
                        </a:solidFill>
                        <a:effectLst/>
                        <a:latin typeface="Verdana" panose="020B0804030504040204" pitchFamily="34" charset="0"/>
                        <a:ea typeface="굴림" charset="-127"/>
                        <a:cs typeface="Arial" panose="020B060402020209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pPr>
                      <a:r>
                        <a:rPr kumimoji="0" lang="en-US" altLang="ko-KR" sz="1800" b="0" i="0" u="none" strike="noStrike" cap="none" normalizeH="0" baseline="0">
                          <a:ln>
                            <a:noFill/>
                          </a:ln>
                          <a:solidFill>
                            <a:schemeClr val="tx1"/>
                          </a:solidFill>
                          <a:effectLst/>
                          <a:latin typeface="Verdana" panose="020B0804030504040204" pitchFamily="34" charset="0"/>
                          <a:ea typeface="굴림" charset="-127"/>
                          <a:cs typeface="Arial" panose="020B0604020202090204" pitchFamily="34" charset="0"/>
                        </a:rPr>
                        <a:t>4</a:t>
                      </a:r>
                      <a:endParaRPr kumimoji="0" lang="en-US" altLang="ko-KR" sz="1800" b="0" i="0" u="none" strike="noStrike" cap="none" normalizeH="0" baseline="0">
                        <a:ln>
                          <a:noFill/>
                        </a:ln>
                        <a:solidFill>
                          <a:schemeClr val="tx1"/>
                        </a:solidFill>
                        <a:effectLst/>
                        <a:latin typeface="Verdana" panose="020B0804030504040204" pitchFamily="34" charset="0"/>
                        <a:ea typeface="굴림" charset="-127"/>
                        <a:cs typeface="Arial" panose="020B060402020209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pPr>
                      <a:endParaRPr kumimoji="0" lang="ko-KR" altLang="ko-KR" sz="1800" b="0" i="0" u="none" strike="noStrike" cap="none" normalizeH="0" baseline="0">
                        <a:ln>
                          <a:noFill/>
                        </a:ln>
                        <a:solidFill>
                          <a:schemeClr val="tx1"/>
                        </a:solidFill>
                        <a:effectLst/>
                        <a:latin typeface="Verdana" panose="020B0804030504040204" pitchFamily="34" charset="0"/>
                        <a:cs typeface="Arial" panose="020B060402020209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pPr>
                      <a:endParaRPr kumimoji="0" lang="ko-KR" altLang="ko-KR" sz="1800" b="0" i="0" u="none" strike="noStrike" cap="none" normalizeH="0" baseline="0">
                        <a:ln>
                          <a:noFill/>
                        </a:ln>
                        <a:solidFill>
                          <a:schemeClr val="tx1"/>
                        </a:solidFill>
                        <a:effectLst/>
                        <a:latin typeface="Verdana" panose="020B0804030504040204" pitchFamily="34" charset="0"/>
                        <a:cs typeface="Arial" panose="020B060402020209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pPr>
                      <a:endParaRPr kumimoji="0" lang="ko-KR" altLang="ko-KR" sz="1800" b="0" i="0" u="none" strike="noStrike" cap="none" normalizeH="0" baseline="0">
                        <a:ln>
                          <a:noFill/>
                        </a:ln>
                        <a:solidFill>
                          <a:schemeClr val="tx1"/>
                        </a:solidFill>
                        <a:effectLst/>
                        <a:latin typeface="Verdana" panose="020B0804030504040204" pitchFamily="34" charset="0"/>
                        <a:cs typeface="Arial" panose="020B0604020202090204"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r>
              <a:tr h="400050">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pPr>
                      <a:endParaRPr kumimoji="0" lang="ko-KR" altLang="ko-KR" sz="1800" b="0" i="0" u="none" strike="noStrike" cap="none" normalizeH="0" baseline="0">
                        <a:ln>
                          <a:noFill/>
                        </a:ln>
                        <a:solidFill>
                          <a:schemeClr val="tx1"/>
                        </a:solidFill>
                        <a:effectLst/>
                        <a:latin typeface="Verdana" panose="020B0804030504040204" pitchFamily="34" charset="0"/>
                        <a:cs typeface="Arial" panose="020B0604020202090204"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pPr>
                      <a:r>
                        <a:rPr kumimoji="0" lang="en-US" altLang="ko-KR" sz="1800" b="0" i="0" u="none" strike="noStrike" cap="none" normalizeH="0" baseline="0">
                          <a:ln>
                            <a:noFill/>
                          </a:ln>
                          <a:solidFill>
                            <a:schemeClr val="tx1"/>
                          </a:solidFill>
                          <a:effectLst/>
                          <a:latin typeface="Verdana" panose="020B0804030504040204" pitchFamily="34" charset="0"/>
                          <a:ea typeface="굴림" charset="-127"/>
                          <a:cs typeface="Arial" panose="020B0604020202090204" pitchFamily="34" charset="0"/>
                        </a:rPr>
                        <a:t>3</a:t>
                      </a:r>
                      <a:endParaRPr kumimoji="0" lang="en-US" altLang="ko-KR" sz="1800" b="0" i="0" u="none" strike="noStrike" cap="none" normalizeH="0" baseline="0">
                        <a:ln>
                          <a:noFill/>
                        </a:ln>
                        <a:solidFill>
                          <a:schemeClr val="tx1"/>
                        </a:solidFill>
                        <a:effectLst/>
                        <a:latin typeface="Verdana" panose="020B0804030504040204" pitchFamily="34" charset="0"/>
                        <a:ea typeface="굴림" charset="-127"/>
                        <a:cs typeface="Arial" panose="020B060402020209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pPr>
                      <a:r>
                        <a:rPr kumimoji="0" lang="en-US" altLang="ko-KR" sz="1800" b="0" i="0" u="none" strike="noStrike" cap="none" normalizeH="0" baseline="0">
                          <a:ln>
                            <a:noFill/>
                          </a:ln>
                          <a:solidFill>
                            <a:schemeClr val="tx1"/>
                          </a:solidFill>
                          <a:effectLst/>
                          <a:latin typeface="Verdana" panose="020B0804030504040204" pitchFamily="34" charset="0"/>
                          <a:ea typeface="굴림" charset="-127"/>
                          <a:cs typeface="Arial" panose="020B0604020202090204" pitchFamily="34" charset="0"/>
                        </a:rPr>
                        <a:t>5</a:t>
                      </a:r>
                      <a:endParaRPr kumimoji="0" lang="en-US" altLang="ko-KR" sz="1800" b="0" i="0" u="none" strike="noStrike" cap="none" normalizeH="0" baseline="0">
                        <a:ln>
                          <a:noFill/>
                        </a:ln>
                        <a:solidFill>
                          <a:schemeClr val="tx1"/>
                        </a:solidFill>
                        <a:effectLst/>
                        <a:latin typeface="Verdana" panose="020B0804030504040204" pitchFamily="34" charset="0"/>
                        <a:ea typeface="굴림" charset="-127"/>
                        <a:cs typeface="Arial" panose="020B060402020209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pPr>
                      <a:endParaRPr kumimoji="0" lang="ko-KR" altLang="ko-KR" sz="1800" b="0" i="0" u="none" strike="noStrike" cap="none" normalizeH="0" baseline="0" dirty="0">
                        <a:ln>
                          <a:noFill/>
                        </a:ln>
                        <a:solidFill>
                          <a:schemeClr val="tx1"/>
                        </a:solidFill>
                        <a:effectLst/>
                        <a:latin typeface="Verdana" panose="020B0804030504040204" pitchFamily="34" charset="0"/>
                        <a:cs typeface="Arial" panose="020B060402020209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pPr>
                      <a:endParaRPr kumimoji="0" lang="ko-KR" altLang="ko-KR" sz="1800" b="0" i="0" u="none" strike="noStrike" cap="none" normalizeH="0" baseline="0">
                        <a:ln>
                          <a:noFill/>
                        </a:ln>
                        <a:solidFill>
                          <a:schemeClr val="tx1"/>
                        </a:solidFill>
                        <a:effectLst/>
                        <a:latin typeface="Verdana" panose="020B0804030504040204" pitchFamily="34" charset="0"/>
                        <a:cs typeface="Arial" panose="020B060402020209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pPr>
                      <a:r>
                        <a:rPr kumimoji="0" lang="en-US" altLang="ko-KR" sz="1800" b="0" i="0" u="none" strike="noStrike" cap="none" normalizeH="0" baseline="0">
                          <a:ln>
                            <a:noFill/>
                          </a:ln>
                          <a:solidFill>
                            <a:schemeClr val="tx1"/>
                          </a:solidFill>
                          <a:effectLst/>
                          <a:latin typeface="Verdana" panose="020B0804030504040204" pitchFamily="34" charset="0"/>
                          <a:ea typeface="굴림" charset="-127"/>
                          <a:cs typeface="Arial" panose="020B0604020202090204" pitchFamily="34" charset="0"/>
                        </a:rPr>
                        <a:t>5</a:t>
                      </a:r>
                      <a:endParaRPr kumimoji="0" lang="en-US" altLang="ko-KR" sz="1800" b="0" i="0" u="none" strike="noStrike" cap="none" normalizeH="0" baseline="0">
                        <a:ln>
                          <a:noFill/>
                        </a:ln>
                        <a:solidFill>
                          <a:schemeClr val="tx1"/>
                        </a:solidFill>
                        <a:effectLst/>
                        <a:latin typeface="Verdana" panose="020B0804030504040204" pitchFamily="34" charset="0"/>
                        <a:ea typeface="굴림" charset="-127"/>
                        <a:cs typeface="Arial" panose="020B0604020202090204"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r>
              <a:tr h="400050">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pPr>
                      <a:endParaRPr kumimoji="0" lang="ko-KR" altLang="ko-KR" sz="1800" b="0" i="0" u="none" strike="noStrike" cap="none" normalizeH="0" baseline="0" dirty="0">
                        <a:ln>
                          <a:noFill/>
                        </a:ln>
                        <a:solidFill>
                          <a:schemeClr val="tx1"/>
                        </a:solidFill>
                        <a:effectLst/>
                        <a:latin typeface="Verdana" panose="020B0804030504040204" pitchFamily="34" charset="0"/>
                        <a:cs typeface="Arial" panose="020B0604020202090204"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pPr>
                      <a:endParaRPr kumimoji="0" lang="ko-KR" altLang="ko-KR" sz="1800" b="0" i="0" u="none" strike="noStrike" cap="none" normalizeH="0" baseline="0">
                        <a:ln>
                          <a:noFill/>
                        </a:ln>
                        <a:solidFill>
                          <a:schemeClr val="tx1"/>
                        </a:solidFill>
                        <a:effectLst/>
                        <a:latin typeface="Verdana" panose="020B0804030504040204" pitchFamily="34" charset="0"/>
                        <a:cs typeface="Arial" panose="020B060402020209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pPr>
                      <a:r>
                        <a:rPr kumimoji="0" lang="en-US" altLang="ko-KR" sz="1800" b="0" i="0" u="none" strike="noStrike" cap="none" normalizeH="0" baseline="0">
                          <a:ln>
                            <a:noFill/>
                          </a:ln>
                          <a:solidFill>
                            <a:schemeClr val="tx1"/>
                          </a:solidFill>
                          <a:effectLst/>
                          <a:latin typeface="Verdana" panose="020B0804030504040204" pitchFamily="34" charset="0"/>
                          <a:ea typeface="굴림" charset="-127"/>
                          <a:cs typeface="Arial" panose="020B0604020202090204" pitchFamily="34" charset="0"/>
                        </a:rPr>
                        <a:t>4</a:t>
                      </a:r>
                      <a:endParaRPr kumimoji="0" lang="en-US" altLang="ko-KR" sz="1800" b="0" i="0" u="none" strike="noStrike" cap="none" normalizeH="0" baseline="0">
                        <a:ln>
                          <a:noFill/>
                        </a:ln>
                        <a:solidFill>
                          <a:schemeClr val="tx1"/>
                        </a:solidFill>
                        <a:effectLst/>
                        <a:latin typeface="Verdana" panose="020B0804030504040204" pitchFamily="34" charset="0"/>
                        <a:ea typeface="굴림" charset="-127"/>
                        <a:cs typeface="Arial" panose="020B060402020209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pPr>
                      <a:r>
                        <a:rPr kumimoji="0" lang="en-US" altLang="ko-KR" sz="1800" b="0" i="0" u="none" strike="noStrike" cap="none" normalizeH="0" baseline="0">
                          <a:ln>
                            <a:noFill/>
                          </a:ln>
                          <a:solidFill>
                            <a:schemeClr val="tx1"/>
                          </a:solidFill>
                          <a:effectLst/>
                          <a:latin typeface="Verdana" panose="020B0804030504040204" pitchFamily="34" charset="0"/>
                          <a:ea typeface="굴림" charset="-127"/>
                          <a:cs typeface="Arial" panose="020B0604020202090204" pitchFamily="34" charset="0"/>
                        </a:rPr>
                        <a:t>5</a:t>
                      </a:r>
                      <a:endParaRPr kumimoji="0" lang="en-US" altLang="ko-KR" sz="1800" b="0" i="0" u="none" strike="noStrike" cap="none" normalizeH="0" baseline="0">
                        <a:ln>
                          <a:noFill/>
                        </a:ln>
                        <a:solidFill>
                          <a:schemeClr val="tx1"/>
                        </a:solidFill>
                        <a:effectLst/>
                        <a:latin typeface="Verdana" panose="020B0804030504040204" pitchFamily="34" charset="0"/>
                        <a:ea typeface="굴림" charset="-127"/>
                        <a:cs typeface="Arial" panose="020B060402020209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pPr>
                      <a:endParaRPr kumimoji="0" lang="ko-KR" altLang="ko-KR" sz="1800" b="0" i="0" u="none" strike="noStrike" cap="none" normalizeH="0" baseline="0">
                        <a:ln>
                          <a:noFill/>
                        </a:ln>
                        <a:solidFill>
                          <a:schemeClr val="tx1"/>
                        </a:solidFill>
                        <a:effectLst/>
                        <a:latin typeface="Verdana" panose="020B0804030504040204" pitchFamily="34" charset="0"/>
                        <a:cs typeface="Arial" panose="020B060402020209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pPr>
                      <a:r>
                        <a:rPr kumimoji="0" lang="en-US" altLang="ko-KR" sz="1800" b="0" i="0" u="none" strike="noStrike" cap="none" normalizeH="0" baseline="0">
                          <a:ln>
                            <a:noFill/>
                          </a:ln>
                          <a:solidFill>
                            <a:schemeClr val="tx1"/>
                          </a:solidFill>
                          <a:effectLst/>
                          <a:latin typeface="Verdana" panose="020B0804030504040204" pitchFamily="34" charset="0"/>
                          <a:ea typeface="굴림" charset="-127"/>
                          <a:cs typeface="Arial" panose="020B0604020202090204" pitchFamily="34" charset="0"/>
                        </a:rPr>
                        <a:t>5</a:t>
                      </a:r>
                      <a:endParaRPr kumimoji="0" lang="en-US" altLang="ko-KR" sz="1800" b="0" i="0" u="none" strike="noStrike" cap="none" normalizeH="0" baseline="0">
                        <a:ln>
                          <a:noFill/>
                        </a:ln>
                        <a:solidFill>
                          <a:schemeClr val="tx1"/>
                        </a:solidFill>
                        <a:effectLst/>
                        <a:latin typeface="Verdana" panose="020B0804030504040204" pitchFamily="34" charset="0"/>
                        <a:ea typeface="굴림" charset="-127"/>
                        <a:cs typeface="Arial" panose="020B0604020202090204"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r>
              <a:tr h="425450">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pPr>
                      <a:endParaRPr kumimoji="0" lang="ko-KR" altLang="ko-KR" sz="1800" b="0" i="0" u="none" strike="noStrike" cap="none" normalizeH="0" baseline="0">
                        <a:ln>
                          <a:noFill/>
                        </a:ln>
                        <a:solidFill>
                          <a:schemeClr val="tx1"/>
                        </a:solidFill>
                        <a:effectLst/>
                        <a:latin typeface="Verdana" panose="020B0804030504040204" pitchFamily="34" charset="0"/>
                        <a:cs typeface="Arial" panose="020B0604020202090204"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pPr>
                      <a:endParaRPr kumimoji="0" lang="ko-KR" altLang="ko-KR" sz="1800" b="0" i="0" u="none" strike="noStrike" cap="none" normalizeH="0" baseline="0" dirty="0">
                        <a:ln>
                          <a:noFill/>
                        </a:ln>
                        <a:solidFill>
                          <a:schemeClr val="tx1"/>
                        </a:solidFill>
                        <a:effectLst/>
                        <a:latin typeface="Verdana" panose="020B0804030504040204" pitchFamily="34" charset="0"/>
                        <a:cs typeface="Arial" panose="020B060402020209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pPr>
                      <a:r>
                        <a:rPr kumimoji="0" lang="en-US" altLang="ko-KR" sz="1800" b="0" i="0" u="none" strike="noStrike" cap="none" normalizeH="0" baseline="0">
                          <a:ln>
                            <a:noFill/>
                          </a:ln>
                          <a:solidFill>
                            <a:schemeClr val="tx1"/>
                          </a:solidFill>
                          <a:effectLst/>
                          <a:latin typeface="Verdana" panose="020B0804030504040204" pitchFamily="34" charset="0"/>
                          <a:ea typeface="굴림" charset="-127"/>
                          <a:cs typeface="Arial" panose="020B0604020202090204" pitchFamily="34" charset="0"/>
                        </a:rPr>
                        <a:t>3</a:t>
                      </a:r>
                      <a:endParaRPr kumimoji="0" lang="en-US" altLang="ko-KR" sz="1800" b="0" i="0" u="none" strike="noStrike" cap="none" normalizeH="0" baseline="0">
                        <a:ln>
                          <a:noFill/>
                        </a:ln>
                        <a:solidFill>
                          <a:schemeClr val="tx1"/>
                        </a:solidFill>
                        <a:effectLst/>
                        <a:latin typeface="Verdana" panose="020B0804030504040204" pitchFamily="34" charset="0"/>
                        <a:ea typeface="굴림" charset="-127"/>
                        <a:cs typeface="Arial" panose="020B060402020209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pPr>
                      <a:r>
                        <a:rPr kumimoji="0" lang="en-US" altLang="ko-KR" sz="1800" b="0" i="0" u="none" strike="noStrike" cap="none" normalizeH="0" baseline="0">
                          <a:ln>
                            <a:noFill/>
                          </a:ln>
                          <a:solidFill>
                            <a:schemeClr val="tx1"/>
                          </a:solidFill>
                          <a:effectLst/>
                          <a:latin typeface="Verdana" panose="020B0804030504040204" pitchFamily="34" charset="0"/>
                          <a:ea typeface="굴림" charset="-127"/>
                          <a:cs typeface="Arial" panose="020B0604020202090204" pitchFamily="34" charset="0"/>
                        </a:rPr>
                        <a:t> </a:t>
                      </a:r>
                      <a:endParaRPr kumimoji="0" lang="en-US" altLang="ko-KR" sz="1800" b="0" i="0" u="none" strike="noStrike" cap="none" normalizeH="0" baseline="0">
                        <a:ln>
                          <a:noFill/>
                        </a:ln>
                        <a:solidFill>
                          <a:schemeClr val="tx1"/>
                        </a:solidFill>
                        <a:effectLst/>
                        <a:latin typeface="Verdana" panose="020B0804030504040204" pitchFamily="34" charset="0"/>
                        <a:ea typeface="굴림" charset="-127"/>
                        <a:cs typeface="Arial" panose="020B060402020209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pPr>
                      <a:endParaRPr kumimoji="0" lang="ko-KR" altLang="ko-KR" sz="1800" b="0" i="0" u="none" strike="noStrike" cap="none" normalizeH="0" baseline="0">
                        <a:ln>
                          <a:noFill/>
                        </a:ln>
                        <a:solidFill>
                          <a:schemeClr val="tx1"/>
                        </a:solidFill>
                        <a:effectLst/>
                        <a:latin typeface="Verdana" panose="020B0804030504040204" pitchFamily="34" charset="0"/>
                        <a:cs typeface="Arial" panose="020B060402020209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pPr>
                      <a:endParaRPr kumimoji="0" lang="ko-KR" altLang="ko-KR" sz="1800" b="0" i="0" u="none" strike="noStrike" cap="none" normalizeH="0" baseline="0">
                        <a:ln>
                          <a:noFill/>
                        </a:ln>
                        <a:solidFill>
                          <a:schemeClr val="tx1"/>
                        </a:solidFill>
                        <a:effectLst/>
                        <a:latin typeface="Verdana" panose="020B0804030504040204" pitchFamily="34" charset="0"/>
                        <a:cs typeface="Arial" panose="020B0604020202090204"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r>
              <a:tr h="400050">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pPr>
                      <a:endParaRPr kumimoji="0" lang="ko-KR" altLang="ko-KR" sz="1800" b="0" i="0" u="none" strike="noStrike" cap="none" normalizeH="0" baseline="0">
                        <a:ln>
                          <a:noFill/>
                        </a:ln>
                        <a:solidFill>
                          <a:schemeClr val="tx1"/>
                        </a:solidFill>
                        <a:effectLst/>
                        <a:latin typeface="Verdana" panose="020B0804030504040204" pitchFamily="34" charset="0"/>
                        <a:cs typeface="Arial" panose="020B0604020202090204"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pPr>
                      <a:endParaRPr kumimoji="0" lang="ko-KR" altLang="ko-KR" sz="1800" b="0" i="0" u="none" strike="noStrike" cap="none" normalizeH="0" baseline="0">
                        <a:ln>
                          <a:noFill/>
                        </a:ln>
                        <a:solidFill>
                          <a:schemeClr val="tx1"/>
                        </a:solidFill>
                        <a:effectLst/>
                        <a:latin typeface="Verdana" panose="020B0804030504040204" pitchFamily="34" charset="0"/>
                        <a:cs typeface="Arial" panose="020B060402020209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pPr>
                      <a:r>
                        <a:rPr kumimoji="0" lang="en-US" altLang="ko-KR" sz="1800" b="0" i="0" u="none" strike="noStrike" cap="none" normalizeH="0" baseline="0">
                          <a:ln>
                            <a:noFill/>
                          </a:ln>
                          <a:solidFill>
                            <a:schemeClr val="tx1"/>
                          </a:solidFill>
                          <a:effectLst/>
                          <a:latin typeface="Verdana" panose="020B0804030504040204" pitchFamily="34" charset="0"/>
                          <a:ea typeface="굴림" charset="-127"/>
                          <a:cs typeface="Arial" panose="020B0604020202090204" pitchFamily="34" charset="0"/>
                        </a:rPr>
                        <a:t>3</a:t>
                      </a:r>
                      <a:endParaRPr kumimoji="0" lang="en-US" altLang="ko-KR" sz="1800" b="0" i="0" u="none" strike="noStrike" cap="none" normalizeH="0" baseline="0">
                        <a:ln>
                          <a:noFill/>
                        </a:ln>
                        <a:solidFill>
                          <a:schemeClr val="tx1"/>
                        </a:solidFill>
                        <a:effectLst/>
                        <a:latin typeface="Verdana" panose="020B0804030504040204" pitchFamily="34" charset="0"/>
                        <a:ea typeface="굴림" charset="-127"/>
                        <a:cs typeface="Arial" panose="020B060402020209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pPr>
                      <a:endParaRPr kumimoji="0" lang="ko-KR" altLang="ko-KR" sz="1800" b="0" i="0" u="none" strike="noStrike" cap="none" normalizeH="0" baseline="0">
                        <a:ln>
                          <a:noFill/>
                        </a:ln>
                        <a:solidFill>
                          <a:schemeClr val="tx1"/>
                        </a:solidFill>
                        <a:effectLst/>
                        <a:latin typeface="Verdana" panose="020B0804030504040204" pitchFamily="34" charset="0"/>
                        <a:cs typeface="Arial" panose="020B060402020209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pPr>
                      <a:endParaRPr kumimoji="0" lang="ko-KR" altLang="ko-KR" sz="1800" b="0" i="0" u="none" strike="noStrike" cap="none" normalizeH="0" baseline="0">
                        <a:ln>
                          <a:noFill/>
                        </a:ln>
                        <a:solidFill>
                          <a:schemeClr val="tx1"/>
                        </a:solidFill>
                        <a:effectLst/>
                        <a:latin typeface="Verdana" panose="020B0804030504040204" pitchFamily="34" charset="0"/>
                        <a:cs typeface="Arial" panose="020B060402020209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pPr>
                      <a:endParaRPr kumimoji="0" lang="ko-KR" altLang="ko-KR" sz="1800" b="0" i="0" u="none" strike="noStrike" cap="none" normalizeH="0" baseline="0">
                        <a:ln>
                          <a:noFill/>
                        </a:ln>
                        <a:solidFill>
                          <a:schemeClr val="tx1"/>
                        </a:solidFill>
                        <a:effectLst/>
                        <a:latin typeface="Verdana" panose="020B0804030504040204" pitchFamily="34" charset="0"/>
                        <a:cs typeface="Arial" panose="020B0604020202090204"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r>
              <a:tr h="400050">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pPr>
                      <a:r>
                        <a:rPr kumimoji="0" lang="en-US" altLang="ko-KR" sz="1800" b="0" i="0" u="none" strike="noStrike" cap="none" normalizeH="0" baseline="0" dirty="0">
                          <a:ln>
                            <a:noFill/>
                          </a:ln>
                          <a:solidFill>
                            <a:schemeClr val="tx1"/>
                          </a:solidFill>
                          <a:effectLst/>
                          <a:latin typeface="Verdana" panose="020B0804030504040204" pitchFamily="34" charset="0"/>
                          <a:ea typeface="굴림" charset="-127"/>
                          <a:cs typeface="Arial" panose="020B0604020202090204" pitchFamily="34" charset="0"/>
                        </a:rPr>
                        <a:t>2</a:t>
                      </a:r>
                      <a:endParaRPr kumimoji="0" lang="en-US" altLang="ko-KR" sz="1800" b="0" i="0" u="none" strike="noStrike" cap="none" normalizeH="0" baseline="0" dirty="0">
                        <a:ln>
                          <a:noFill/>
                        </a:ln>
                        <a:solidFill>
                          <a:schemeClr val="tx1"/>
                        </a:solidFill>
                        <a:effectLst/>
                        <a:latin typeface="Verdana" panose="020B0804030504040204" pitchFamily="34" charset="0"/>
                        <a:ea typeface="굴림" charset="-127"/>
                        <a:cs typeface="Arial" panose="020B0604020202090204"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pPr>
                      <a:endParaRPr kumimoji="0" lang="ko-KR" altLang="ko-KR" sz="1800" b="0" i="0" u="none" strike="noStrike" cap="none" normalizeH="0" baseline="0" dirty="0">
                        <a:ln>
                          <a:noFill/>
                        </a:ln>
                        <a:solidFill>
                          <a:schemeClr val="tx1"/>
                        </a:solidFill>
                        <a:effectLst/>
                        <a:latin typeface="Verdana" panose="020B0804030504040204" pitchFamily="34" charset="0"/>
                        <a:cs typeface="Arial" panose="020B060402020209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pPr>
                      <a:endParaRPr kumimoji="0" lang="ko-KR" altLang="ko-KR" sz="1800" b="0" i="0" u="none" strike="noStrike" cap="none" normalizeH="0" baseline="0" dirty="0">
                        <a:ln>
                          <a:noFill/>
                        </a:ln>
                        <a:solidFill>
                          <a:schemeClr val="tx1"/>
                        </a:solidFill>
                        <a:effectLst/>
                        <a:latin typeface="Verdana" panose="020B0804030504040204" pitchFamily="34" charset="0"/>
                        <a:cs typeface="Arial" panose="020B060402020209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pPr>
                      <a:r>
                        <a:rPr kumimoji="0" lang="en-US" altLang="ko-KR" sz="1800" b="0" i="0" u="none" strike="noStrike" cap="none" normalizeH="0" baseline="0" dirty="0">
                          <a:ln>
                            <a:noFill/>
                          </a:ln>
                          <a:solidFill>
                            <a:schemeClr val="tx1"/>
                          </a:solidFill>
                          <a:effectLst/>
                          <a:latin typeface="Verdana" panose="020B0804030504040204" pitchFamily="34" charset="0"/>
                          <a:ea typeface="굴림" charset="-127"/>
                          <a:cs typeface="Arial" panose="020B0604020202090204" pitchFamily="34" charset="0"/>
                        </a:rPr>
                        <a:t>2</a:t>
                      </a:r>
                      <a:endParaRPr kumimoji="0" lang="en-US" altLang="ko-KR" sz="1800" b="0" i="0" u="none" strike="noStrike" cap="none" normalizeH="0" baseline="0" dirty="0">
                        <a:ln>
                          <a:noFill/>
                        </a:ln>
                        <a:solidFill>
                          <a:schemeClr val="tx1"/>
                        </a:solidFill>
                        <a:effectLst/>
                        <a:latin typeface="Verdana" panose="020B0804030504040204" pitchFamily="34" charset="0"/>
                        <a:ea typeface="굴림" charset="-127"/>
                        <a:cs typeface="Arial" panose="020B060402020209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pPr>
                      <a:endParaRPr kumimoji="0" lang="ko-KR" altLang="ko-KR" sz="1800" b="0" i="0" u="none" strike="noStrike" cap="none" normalizeH="0" baseline="0" dirty="0">
                        <a:ln>
                          <a:noFill/>
                        </a:ln>
                        <a:solidFill>
                          <a:schemeClr val="tx1"/>
                        </a:solidFill>
                        <a:effectLst/>
                        <a:latin typeface="Verdana" panose="020B0804030504040204" pitchFamily="34" charset="0"/>
                        <a:cs typeface="Arial" panose="020B060402020209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pPr>
                      <a:r>
                        <a:rPr kumimoji="0" lang="en-US" altLang="ko-KR" sz="1800" b="0" i="0" u="none" strike="noStrike" cap="none" normalizeH="0" baseline="0" dirty="0">
                          <a:ln>
                            <a:noFill/>
                          </a:ln>
                          <a:solidFill>
                            <a:schemeClr val="tx1"/>
                          </a:solidFill>
                          <a:effectLst/>
                          <a:latin typeface="Verdana" panose="020B0804030504040204" pitchFamily="34" charset="0"/>
                          <a:ea typeface="굴림" charset="-127"/>
                          <a:cs typeface="Arial" panose="020B0604020202090204" pitchFamily="34" charset="0"/>
                        </a:rPr>
                        <a:t>2</a:t>
                      </a:r>
                      <a:endParaRPr kumimoji="0" lang="en-US" altLang="ko-KR" sz="1800" b="0" i="0" u="none" strike="noStrike" cap="none" normalizeH="0" baseline="0" dirty="0">
                        <a:ln>
                          <a:noFill/>
                        </a:ln>
                        <a:solidFill>
                          <a:schemeClr val="tx1"/>
                        </a:solidFill>
                        <a:effectLst/>
                        <a:latin typeface="Verdana" panose="020B0804030504040204" pitchFamily="34" charset="0"/>
                        <a:ea typeface="굴림" charset="-127"/>
                        <a:cs typeface="Arial" panose="020B0604020202090204"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r>
              <a:tr h="400050">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pPr>
                      <a:endParaRPr kumimoji="0" lang="ko-KR" altLang="ko-KR" sz="1800" b="0" i="0" u="none" strike="noStrike" cap="none" normalizeH="0" baseline="0" dirty="0">
                        <a:ln>
                          <a:noFill/>
                        </a:ln>
                        <a:solidFill>
                          <a:schemeClr val="tx1"/>
                        </a:solidFill>
                        <a:effectLst/>
                        <a:latin typeface="Verdana" panose="020B0804030504040204" pitchFamily="34" charset="0"/>
                        <a:cs typeface="Arial" panose="020B0604020202090204"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pPr>
                      <a:endParaRPr kumimoji="0" lang="ko-KR" altLang="ko-KR" sz="1800" b="0" i="0" u="none" strike="noStrike" cap="none" normalizeH="0" baseline="0" dirty="0">
                        <a:ln>
                          <a:noFill/>
                        </a:ln>
                        <a:solidFill>
                          <a:schemeClr val="tx1"/>
                        </a:solidFill>
                        <a:effectLst/>
                        <a:latin typeface="Verdana" panose="020B0804030504040204" pitchFamily="34" charset="0"/>
                        <a:cs typeface="Arial" panose="020B060402020209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pPr>
                      <a:endParaRPr kumimoji="0" lang="ko-KR" altLang="ko-KR" sz="1800" b="0" i="0" u="none" strike="noStrike" cap="none" normalizeH="0" baseline="0" dirty="0">
                        <a:ln>
                          <a:noFill/>
                        </a:ln>
                        <a:solidFill>
                          <a:schemeClr val="tx1"/>
                        </a:solidFill>
                        <a:effectLst/>
                        <a:latin typeface="Verdana" panose="020B0804030504040204" pitchFamily="34" charset="0"/>
                        <a:cs typeface="Arial" panose="020B060402020209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pPr>
                      <a:endParaRPr kumimoji="0" lang="ko-KR" altLang="ko-KR" sz="1800" b="0" i="0" u="none" strike="noStrike" cap="none" normalizeH="0" baseline="0" dirty="0">
                        <a:ln>
                          <a:noFill/>
                        </a:ln>
                        <a:solidFill>
                          <a:schemeClr val="tx1"/>
                        </a:solidFill>
                        <a:effectLst/>
                        <a:latin typeface="Verdana" panose="020B0804030504040204" pitchFamily="34" charset="0"/>
                        <a:cs typeface="Arial" panose="020B060402020209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pPr>
                      <a:r>
                        <a:rPr kumimoji="0" lang="en-US" altLang="ko-KR" sz="1800" b="0" i="0" u="none" strike="noStrike" cap="none" normalizeH="0" baseline="0" dirty="0">
                          <a:ln>
                            <a:noFill/>
                          </a:ln>
                          <a:solidFill>
                            <a:schemeClr val="tx1"/>
                          </a:solidFill>
                          <a:effectLst/>
                          <a:latin typeface="Verdana" panose="020B0804030504040204" pitchFamily="34" charset="0"/>
                          <a:ea typeface="굴림" charset="-127"/>
                          <a:cs typeface="Arial" panose="020B0604020202090204" pitchFamily="34" charset="0"/>
                        </a:rPr>
                        <a:t>5</a:t>
                      </a:r>
                      <a:endParaRPr kumimoji="0" lang="en-US" altLang="ko-KR" sz="1800" b="0" i="0" u="none" strike="noStrike" cap="none" normalizeH="0" baseline="0" dirty="0">
                        <a:ln>
                          <a:noFill/>
                        </a:ln>
                        <a:solidFill>
                          <a:schemeClr val="tx1"/>
                        </a:solidFill>
                        <a:effectLst/>
                        <a:latin typeface="Verdana" panose="020B0804030504040204" pitchFamily="34" charset="0"/>
                        <a:ea typeface="굴림" charset="-127"/>
                        <a:cs typeface="Arial" panose="020B060402020209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pPr>
                      <a:endParaRPr kumimoji="0" lang="ko-KR" altLang="ko-KR" sz="1800" b="0" i="0" u="none" strike="noStrike" cap="none" normalizeH="0" baseline="0">
                        <a:ln>
                          <a:noFill/>
                        </a:ln>
                        <a:solidFill>
                          <a:schemeClr val="tx1"/>
                        </a:solidFill>
                        <a:effectLst/>
                        <a:latin typeface="Verdana" panose="020B0804030504040204" pitchFamily="34" charset="0"/>
                        <a:cs typeface="Arial" panose="020B0604020202090204"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r>
              <a:tr h="400050">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pPr>
                      <a:endParaRPr kumimoji="0" lang="ko-KR" altLang="ko-KR" sz="1800" b="0" i="0" u="none" strike="noStrike" cap="none" normalizeH="0" baseline="0">
                        <a:ln>
                          <a:noFill/>
                        </a:ln>
                        <a:solidFill>
                          <a:schemeClr val="tx1"/>
                        </a:solidFill>
                        <a:effectLst/>
                        <a:latin typeface="Verdana" panose="020B0804030504040204" pitchFamily="34" charset="0"/>
                        <a:cs typeface="Arial" panose="020B0604020202090204"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pPr>
                      <a:r>
                        <a:rPr kumimoji="0" lang="en-US" altLang="ko-KR" sz="1800" b="0" i="0" u="none" strike="noStrike" cap="none" normalizeH="0" baseline="0">
                          <a:ln>
                            <a:noFill/>
                          </a:ln>
                          <a:solidFill>
                            <a:schemeClr val="tx1"/>
                          </a:solidFill>
                          <a:effectLst/>
                          <a:latin typeface="Verdana" panose="020B0804030504040204" pitchFamily="34" charset="0"/>
                          <a:ea typeface="굴림" charset="-127"/>
                          <a:cs typeface="Arial" panose="020B0604020202090204" pitchFamily="34" charset="0"/>
                        </a:rPr>
                        <a:t> 2</a:t>
                      </a:r>
                      <a:endParaRPr kumimoji="0" lang="en-US" altLang="ko-KR" sz="1800" b="0" i="0" u="none" strike="noStrike" cap="none" normalizeH="0" baseline="0">
                        <a:ln>
                          <a:noFill/>
                        </a:ln>
                        <a:solidFill>
                          <a:schemeClr val="tx1"/>
                        </a:solidFill>
                        <a:effectLst/>
                        <a:latin typeface="Verdana" panose="020B0804030504040204" pitchFamily="34" charset="0"/>
                        <a:ea typeface="굴림" charset="-127"/>
                        <a:cs typeface="Arial" panose="020B060402020209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pPr>
                      <a:r>
                        <a:rPr kumimoji="0" lang="en-US" altLang="ko-KR" sz="1800" b="0" i="0" u="none" strike="noStrike" cap="none" normalizeH="0" baseline="0">
                          <a:ln>
                            <a:noFill/>
                          </a:ln>
                          <a:solidFill>
                            <a:schemeClr val="tx1"/>
                          </a:solidFill>
                          <a:effectLst/>
                          <a:latin typeface="Verdana" panose="020B0804030504040204" pitchFamily="34" charset="0"/>
                          <a:ea typeface="굴림" charset="-127"/>
                          <a:cs typeface="Arial" panose="020B0604020202090204" pitchFamily="34" charset="0"/>
                        </a:rPr>
                        <a:t>1</a:t>
                      </a:r>
                      <a:endParaRPr kumimoji="0" lang="en-US" altLang="ko-KR" sz="1800" b="0" i="0" u="none" strike="noStrike" cap="none" normalizeH="0" baseline="0">
                        <a:ln>
                          <a:noFill/>
                        </a:ln>
                        <a:solidFill>
                          <a:schemeClr val="tx1"/>
                        </a:solidFill>
                        <a:effectLst/>
                        <a:latin typeface="Verdana" panose="020B0804030504040204" pitchFamily="34" charset="0"/>
                        <a:ea typeface="굴림" charset="-127"/>
                        <a:cs typeface="Arial" panose="020B060402020209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pPr>
                      <a:endParaRPr kumimoji="0" lang="ko-KR" altLang="ko-KR" sz="1800" b="0" i="0" u="none" strike="noStrike" cap="none" normalizeH="0" baseline="0">
                        <a:ln>
                          <a:noFill/>
                        </a:ln>
                        <a:solidFill>
                          <a:schemeClr val="tx1"/>
                        </a:solidFill>
                        <a:effectLst/>
                        <a:latin typeface="Verdana" panose="020B0804030504040204" pitchFamily="34" charset="0"/>
                        <a:cs typeface="Arial" panose="020B060402020209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pPr>
                      <a:endParaRPr kumimoji="0" lang="ko-KR" altLang="ko-KR" sz="1800" b="0" i="0" u="none" strike="noStrike" cap="none" normalizeH="0" baseline="0">
                        <a:ln>
                          <a:noFill/>
                        </a:ln>
                        <a:solidFill>
                          <a:schemeClr val="tx1"/>
                        </a:solidFill>
                        <a:effectLst/>
                        <a:latin typeface="Verdana" panose="020B0804030504040204" pitchFamily="34" charset="0"/>
                        <a:cs typeface="Arial" panose="020B060402020209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pPr>
                      <a:r>
                        <a:rPr kumimoji="0" lang="en-US" altLang="ko-KR" sz="1800" b="0" i="0" u="none" strike="noStrike" cap="none" normalizeH="0" baseline="0">
                          <a:ln>
                            <a:noFill/>
                          </a:ln>
                          <a:solidFill>
                            <a:schemeClr val="tx1"/>
                          </a:solidFill>
                          <a:effectLst/>
                          <a:latin typeface="Verdana" panose="020B0804030504040204" pitchFamily="34" charset="0"/>
                          <a:ea typeface="굴림" charset="-127"/>
                          <a:cs typeface="Arial" panose="020B0604020202090204" pitchFamily="34" charset="0"/>
                        </a:rPr>
                        <a:t>1</a:t>
                      </a:r>
                      <a:endParaRPr kumimoji="0" lang="en-US" altLang="ko-KR" sz="1800" b="0" i="0" u="none" strike="noStrike" cap="none" normalizeH="0" baseline="0">
                        <a:ln>
                          <a:noFill/>
                        </a:ln>
                        <a:solidFill>
                          <a:schemeClr val="tx1"/>
                        </a:solidFill>
                        <a:effectLst/>
                        <a:latin typeface="Verdana" panose="020B0804030504040204" pitchFamily="34" charset="0"/>
                        <a:ea typeface="굴림" charset="-127"/>
                        <a:cs typeface="Arial" panose="020B0604020202090204"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r>
              <a:tr h="400050">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pPr>
                      <a:endParaRPr kumimoji="0" lang="ko-KR" altLang="ko-KR" sz="1800" b="0" i="0" u="none" strike="noStrike" cap="none" normalizeH="0" baseline="0">
                        <a:ln>
                          <a:noFill/>
                        </a:ln>
                        <a:solidFill>
                          <a:schemeClr val="tx1"/>
                        </a:solidFill>
                        <a:effectLst/>
                        <a:latin typeface="Verdana" panose="020B0804030504040204" pitchFamily="34" charset="0"/>
                        <a:cs typeface="Arial" panose="020B0604020202090204"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pPr>
                      <a:r>
                        <a:rPr kumimoji="0" lang="en-US" altLang="ko-KR" sz="1800" b="0" i="0" u="none" strike="noStrike" cap="none" normalizeH="0" baseline="0">
                          <a:ln>
                            <a:noFill/>
                          </a:ln>
                          <a:solidFill>
                            <a:schemeClr val="tx1"/>
                          </a:solidFill>
                          <a:effectLst/>
                          <a:latin typeface="Verdana" panose="020B0804030504040204" pitchFamily="34" charset="0"/>
                          <a:ea typeface="굴림" charset="-127"/>
                          <a:cs typeface="Arial" panose="020B0604020202090204" pitchFamily="34" charset="0"/>
                        </a:rPr>
                        <a:t>3</a:t>
                      </a:r>
                      <a:endParaRPr kumimoji="0" lang="en-US" altLang="ko-KR" sz="1800" b="0" i="0" u="none" strike="noStrike" cap="none" normalizeH="0" baseline="0">
                        <a:ln>
                          <a:noFill/>
                        </a:ln>
                        <a:solidFill>
                          <a:schemeClr val="tx1"/>
                        </a:solidFill>
                        <a:effectLst/>
                        <a:latin typeface="Verdana" panose="020B0804030504040204" pitchFamily="34" charset="0"/>
                        <a:ea typeface="굴림" charset="-127"/>
                        <a:cs typeface="Arial" panose="020B060402020209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pPr>
                      <a:endParaRPr kumimoji="0" lang="ko-KR" altLang="ko-KR" sz="1800" b="0" i="0" u="none" strike="noStrike" cap="none" normalizeH="0" baseline="0">
                        <a:ln>
                          <a:noFill/>
                        </a:ln>
                        <a:solidFill>
                          <a:schemeClr val="tx1"/>
                        </a:solidFill>
                        <a:effectLst/>
                        <a:latin typeface="Verdana" panose="020B0804030504040204" pitchFamily="34" charset="0"/>
                        <a:cs typeface="Arial" panose="020B060402020209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pPr>
                      <a:r>
                        <a:rPr kumimoji="0" lang="en-US" altLang="ko-KR" sz="1800" b="0" i="0" u="none" strike="noStrike" cap="none" normalizeH="0" baseline="0">
                          <a:ln>
                            <a:noFill/>
                          </a:ln>
                          <a:solidFill>
                            <a:schemeClr val="tx1"/>
                          </a:solidFill>
                          <a:effectLst/>
                          <a:latin typeface="Verdana" panose="020B0804030504040204" pitchFamily="34" charset="0"/>
                          <a:ea typeface="굴림" charset="-127"/>
                          <a:cs typeface="Arial" panose="020B0604020202090204" pitchFamily="34" charset="0"/>
                        </a:rPr>
                        <a:t> </a:t>
                      </a:r>
                      <a:endParaRPr kumimoji="0" lang="en-US" altLang="ko-KR" sz="1800" b="0" i="0" u="none" strike="noStrike" cap="none" normalizeH="0" baseline="0">
                        <a:ln>
                          <a:noFill/>
                        </a:ln>
                        <a:solidFill>
                          <a:schemeClr val="tx1"/>
                        </a:solidFill>
                        <a:effectLst/>
                        <a:latin typeface="Verdana" panose="020B0804030504040204" pitchFamily="34" charset="0"/>
                        <a:ea typeface="굴림" charset="-127"/>
                        <a:cs typeface="Arial" panose="020B060402020209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pPr>
                      <a:r>
                        <a:rPr kumimoji="0" lang="en-US" altLang="ko-KR" sz="1800" b="0" i="0" u="none" strike="noStrike" cap="none" normalizeH="0" baseline="0">
                          <a:ln>
                            <a:noFill/>
                          </a:ln>
                          <a:solidFill>
                            <a:schemeClr val="tx1"/>
                          </a:solidFill>
                          <a:effectLst/>
                          <a:latin typeface="Verdana" panose="020B0804030504040204" pitchFamily="34" charset="0"/>
                          <a:ea typeface="굴림" charset="-127"/>
                          <a:cs typeface="Arial" panose="020B0604020202090204" pitchFamily="34" charset="0"/>
                        </a:rPr>
                        <a:t>3</a:t>
                      </a:r>
                      <a:endParaRPr kumimoji="0" lang="en-US" altLang="ko-KR" sz="1800" b="0" i="0" u="none" strike="noStrike" cap="none" normalizeH="0" baseline="0">
                        <a:ln>
                          <a:noFill/>
                        </a:ln>
                        <a:solidFill>
                          <a:schemeClr val="tx1"/>
                        </a:solidFill>
                        <a:effectLst/>
                        <a:latin typeface="Verdana" panose="020B0804030504040204" pitchFamily="34" charset="0"/>
                        <a:ea typeface="굴림" charset="-127"/>
                        <a:cs typeface="Arial" panose="020B060402020209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pPr>
                      <a:endParaRPr kumimoji="0" lang="ko-KR" altLang="ko-KR" sz="1800" b="0" i="0" u="none" strike="noStrike" cap="none" normalizeH="0" baseline="0">
                        <a:ln>
                          <a:noFill/>
                        </a:ln>
                        <a:solidFill>
                          <a:schemeClr val="tx1"/>
                        </a:solidFill>
                        <a:effectLst/>
                        <a:latin typeface="Verdana" panose="020B0804030504040204" pitchFamily="34" charset="0"/>
                        <a:cs typeface="Arial" panose="020B0604020202090204"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r>
              <a:tr h="400050">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pPr>
                      <a:r>
                        <a:rPr kumimoji="0" lang="en-US" altLang="ko-KR" sz="1800" b="0" i="0" u="none" strike="noStrike" cap="none" normalizeH="0" baseline="0">
                          <a:ln>
                            <a:noFill/>
                          </a:ln>
                          <a:solidFill>
                            <a:schemeClr val="tx1"/>
                          </a:solidFill>
                          <a:effectLst/>
                          <a:latin typeface="Verdana" panose="020B0804030504040204" pitchFamily="34" charset="0"/>
                          <a:ea typeface="굴림" charset="-127"/>
                          <a:cs typeface="Arial" panose="020B0604020202090204" pitchFamily="34" charset="0"/>
                        </a:rPr>
                        <a:t>1</a:t>
                      </a:r>
                      <a:endParaRPr kumimoji="0" lang="en-US" altLang="ko-KR" sz="1800" b="0" i="0" u="none" strike="noStrike" cap="none" normalizeH="0" baseline="0">
                        <a:ln>
                          <a:noFill/>
                        </a:ln>
                        <a:solidFill>
                          <a:schemeClr val="tx1"/>
                        </a:solidFill>
                        <a:effectLst/>
                        <a:latin typeface="Verdana" panose="020B0804030504040204" pitchFamily="34" charset="0"/>
                        <a:ea typeface="굴림" charset="-127"/>
                        <a:cs typeface="Arial" panose="020B0604020202090204"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pPr>
                      <a:endParaRPr kumimoji="0" lang="ko-KR" altLang="ko-KR" sz="1800" b="0" i="0" u="none" strike="noStrike" cap="none" normalizeH="0" baseline="0" dirty="0">
                        <a:ln>
                          <a:noFill/>
                        </a:ln>
                        <a:solidFill>
                          <a:schemeClr val="tx1"/>
                        </a:solidFill>
                        <a:effectLst/>
                        <a:latin typeface="Verdana" panose="020B0804030504040204" pitchFamily="34" charset="0"/>
                        <a:cs typeface="Arial" panose="020B060402020209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pPr>
                      <a:endParaRPr kumimoji="0" lang="ko-KR" altLang="ko-KR" sz="1800" b="0" i="0" u="none" strike="noStrike" cap="none" normalizeH="0" baseline="0">
                        <a:ln>
                          <a:noFill/>
                        </a:ln>
                        <a:solidFill>
                          <a:schemeClr val="tx1"/>
                        </a:solidFill>
                        <a:effectLst/>
                        <a:latin typeface="Verdana" panose="020B0804030504040204" pitchFamily="34" charset="0"/>
                        <a:cs typeface="Arial" panose="020B060402020209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pPr>
                      <a:endParaRPr kumimoji="0" lang="ko-KR" altLang="ko-KR" sz="1800" b="0" i="0" u="none" strike="noStrike" cap="none" normalizeH="0" baseline="0">
                        <a:ln>
                          <a:noFill/>
                        </a:ln>
                        <a:solidFill>
                          <a:schemeClr val="tx1"/>
                        </a:solidFill>
                        <a:effectLst/>
                        <a:latin typeface="Verdana" panose="020B0804030504040204" pitchFamily="34" charset="0"/>
                        <a:cs typeface="Arial" panose="020B060402020209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pPr>
                      <a:endParaRPr kumimoji="0" lang="ko-KR" altLang="ko-KR" sz="1800" b="0" i="0" u="none" strike="noStrike" cap="none" normalizeH="0" baseline="0">
                        <a:ln>
                          <a:noFill/>
                        </a:ln>
                        <a:solidFill>
                          <a:schemeClr val="tx1"/>
                        </a:solidFill>
                        <a:effectLst/>
                        <a:latin typeface="Verdana" panose="020B0804030504040204" pitchFamily="34" charset="0"/>
                        <a:cs typeface="Arial" panose="020B060402020209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pPr>
                      <a:endParaRPr kumimoji="0" lang="ko-KR" altLang="ko-KR" sz="1800" b="0" i="0" u="none" strike="noStrike" cap="none" normalizeH="0" baseline="0" dirty="0">
                        <a:ln>
                          <a:noFill/>
                        </a:ln>
                        <a:solidFill>
                          <a:schemeClr val="tx1"/>
                        </a:solidFill>
                        <a:effectLst/>
                        <a:latin typeface="Verdana" panose="020B0804030504040204" pitchFamily="34" charset="0"/>
                        <a:cs typeface="Arial" panose="020B0604020202090204"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1"/>
                    </a:solidFill>
                  </a:tcPr>
                </a:tc>
              </a:tr>
            </a:tbl>
          </a:graphicData>
        </a:graphic>
      </p:graphicFrame>
      <p:sp>
        <p:nvSpPr>
          <p:cNvPr id="9298" name="Text Box 153"/>
          <p:cNvSpPr txBox="1">
            <a:spLocks noChangeArrowheads="1"/>
          </p:cNvSpPr>
          <p:nvPr/>
        </p:nvSpPr>
        <p:spPr bwMode="auto">
          <a:xfrm>
            <a:off x="7492553" y="1309266"/>
            <a:ext cx="11063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503050405090304" charset="0"/>
                <a:cs typeface="Arial" panose="020B0604020202090204" pitchFamily="34" charset="0"/>
              </a:defRPr>
            </a:lvl1pPr>
            <a:lvl2pPr marL="742950" indent="-285750">
              <a:defRPr sz="2400">
                <a:solidFill>
                  <a:schemeClr val="tx1"/>
                </a:solidFill>
                <a:latin typeface="Times New Roman" panose="02020503050405090304" charset="0"/>
                <a:cs typeface="Arial" panose="020B0604020202090204" pitchFamily="34" charset="0"/>
              </a:defRPr>
            </a:lvl2pPr>
            <a:lvl3pPr marL="1143000" indent="-228600">
              <a:defRPr sz="2400">
                <a:solidFill>
                  <a:schemeClr val="tx1"/>
                </a:solidFill>
                <a:latin typeface="Times New Roman" panose="02020503050405090304" charset="0"/>
                <a:cs typeface="Arial" panose="020B0604020202090204" pitchFamily="34" charset="0"/>
              </a:defRPr>
            </a:lvl3pPr>
            <a:lvl4pPr marL="1600200" indent="-228600">
              <a:defRPr sz="2400">
                <a:solidFill>
                  <a:schemeClr val="tx1"/>
                </a:solidFill>
                <a:latin typeface="Times New Roman" panose="02020503050405090304" charset="0"/>
                <a:cs typeface="Arial" panose="020B0604020202090204" pitchFamily="34" charset="0"/>
              </a:defRPr>
            </a:lvl4pPr>
            <a:lvl5pPr marL="2057400" indent="-228600">
              <a:defRPr sz="2400">
                <a:solidFill>
                  <a:schemeClr val="tx1"/>
                </a:solidFill>
                <a:latin typeface="Times New Roman" panose="02020503050405090304" charset="0"/>
                <a:cs typeface="Arial" panose="020B0604020202090204" pitchFamily="34" charset="0"/>
              </a:defRPr>
            </a:lvl5pPr>
            <a:lvl6pPr marL="2514600" indent="-228600" eaLnBrk="0" fontAlgn="base" hangingPunct="0">
              <a:spcBef>
                <a:spcPct val="0"/>
              </a:spcBef>
              <a:spcAft>
                <a:spcPct val="0"/>
              </a:spcAft>
              <a:defRPr sz="2400">
                <a:solidFill>
                  <a:schemeClr val="tx1"/>
                </a:solidFill>
                <a:latin typeface="Times New Roman" panose="02020503050405090304" charset="0"/>
                <a:cs typeface="Arial" panose="020B0604020202090204" pitchFamily="34" charset="0"/>
              </a:defRPr>
            </a:lvl6pPr>
            <a:lvl7pPr marL="2971800" indent="-228600" eaLnBrk="0" fontAlgn="base" hangingPunct="0">
              <a:spcBef>
                <a:spcPct val="0"/>
              </a:spcBef>
              <a:spcAft>
                <a:spcPct val="0"/>
              </a:spcAft>
              <a:defRPr sz="2400">
                <a:solidFill>
                  <a:schemeClr val="tx1"/>
                </a:solidFill>
                <a:latin typeface="Times New Roman" panose="02020503050405090304" charset="0"/>
                <a:cs typeface="Arial" panose="020B0604020202090204" pitchFamily="34" charset="0"/>
              </a:defRPr>
            </a:lvl7pPr>
            <a:lvl8pPr marL="3429000" indent="-228600" eaLnBrk="0" fontAlgn="base" hangingPunct="0">
              <a:spcBef>
                <a:spcPct val="0"/>
              </a:spcBef>
              <a:spcAft>
                <a:spcPct val="0"/>
              </a:spcAft>
              <a:defRPr sz="2400">
                <a:solidFill>
                  <a:schemeClr val="tx1"/>
                </a:solidFill>
                <a:latin typeface="Times New Roman" panose="02020503050405090304" charset="0"/>
                <a:cs typeface="Arial" panose="020B0604020202090204" pitchFamily="34" charset="0"/>
              </a:defRPr>
            </a:lvl8pPr>
            <a:lvl9pPr marL="3886200" indent="-228600" eaLnBrk="0" fontAlgn="base" hangingPunct="0">
              <a:spcBef>
                <a:spcPct val="0"/>
              </a:spcBef>
              <a:spcAft>
                <a:spcPct val="0"/>
              </a:spcAft>
              <a:defRPr sz="2400">
                <a:solidFill>
                  <a:schemeClr val="tx1"/>
                </a:solidFill>
                <a:latin typeface="Times New Roman" panose="02020503050405090304" charset="0"/>
                <a:cs typeface="Arial" panose="020B0604020202090204" pitchFamily="34" charset="0"/>
              </a:defRPr>
            </a:lvl9pPr>
          </a:lstStyle>
          <a:p>
            <a:r>
              <a:rPr lang="en-US" altLang="ko-KR" sz="1800" b="1" dirty="0">
                <a:solidFill>
                  <a:srgbClr val="008000"/>
                </a:solidFill>
                <a:latin typeface="Verdana" panose="020B0804030504040204" pitchFamily="34" charset="0"/>
                <a:ea typeface="굴림" charset="-127"/>
              </a:rPr>
              <a:t>movies</a:t>
            </a:r>
            <a:endParaRPr lang="en-US" altLang="ko-KR" sz="1800" b="1" dirty="0">
              <a:solidFill>
                <a:srgbClr val="008000"/>
              </a:solidFill>
              <a:latin typeface="Verdana" panose="020B0804030504040204" pitchFamily="34" charset="0"/>
              <a:ea typeface="굴림" charset="-127"/>
            </a:endParaRPr>
          </a:p>
        </p:txBody>
      </p:sp>
      <p:sp>
        <p:nvSpPr>
          <p:cNvPr id="9299" name="Text Box 154"/>
          <p:cNvSpPr txBox="1">
            <a:spLocks noChangeArrowheads="1"/>
          </p:cNvSpPr>
          <p:nvPr/>
        </p:nvSpPr>
        <p:spPr bwMode="auto">
          <a:xfrm>
            <a:off x="4593777" y="3244334"/>
            <a:ext cx="178435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503050405090304" charset="0"/>
                <a:cs typeface="Arial" panose="020B0604020202090204" pitchFamily="34" charset="0"/>
              </a:defRPr>
            </a:lvl1pPr>
            <a:lvl2pPr marL="742950" indent="-285750">
              <a:defRPr sz="2400">
                <a:solidFill>
                  <a:schemeClr val="tx1"/>
                </a:solidFill>
                <a:latin typeface="Times New Roman" panose="02020503050405090304" charset="0"/>
                <a:cs typeface="Arial" panose="020B0604020202090204" pitchFamily="34" charset="0"/>
              </a:defRPr>
            </a:lvl2pPr>
            <a:lvl3pPr marL="1143000" indent="-228600">
              <a:defRPr sz="2400">
                <a:solidFill>
                  <a:schemeClr val="tx1"/>
                </a:solidFill>
                <a:latin typeface="Times New Roman" panose="02020503050405090304" charset="0"/>
                <a:cs typeface="Arial" panose="020B0604020202090204" pitchFamily="34" charset="0"/>
              </a:defRPr>
            </a:lvl3pPr>
            <a:lvl4pPr marL="1600200" indent="-228600">
              <a:defRPr sz="2400">
                <a:solidFill>
                  <a:schemeClr val="tx1"/>
                </a:solidFill>
                <a:latin typeface="Times New Roman" panose="02020503050405090304" charset="0"/>
                <a:cs typeface="Arial" panose="020B0604020202090204" pitchFamily="34" charset="0"/>
              </a:defRPr>
            </a:lvl4pPr>
            <a:lvl5pPr marL="2057400" indent="-228600">
              <a:defRPr sz="2400">
                <a:solidFill>
                  <a:schemeClr val="tx1"/>
                </a:solidFill>
                <a:latin typeface="Times New Roman" panose="02020503050405090304" charset="0"/>
                <a:cs typeface="Arial" panose="020B0604020202090204" pitchFamily="34" charset="0"/>
              </a:defRPr>
            </a:lvl5pPr>
            <a:lvl6pPr marL="2514600" indent="-228600" eaLnBrk="0" fontAlgn="base" hangingPunct="0">
              <a:spcBef>
                <a:spcPct val="0"/>
              </a:spcBef>
              <a:spcAft>
                <a:spcPct val="0"/>
              </a:spcAft>
              <a:defRPr sz="2400">
                <a:solidFill>
                  <a:schemeClr val="tx1"/>
                </a:solidFill>
                <a:latin typeface="Times New Roman" panose="02020503050405090304" charset="0"/>
                <a:cs typeface="Arial" panose="020B0604020202090204" pitchFamily="34" charset="0"/>
              </a:defRPr>
            </a:lvl6pPr>
            <a:lvl7pPr marL="2971800" indent="-228600" eaLnBrk="0" fontAlgn="base" hangingPunct="0">
              <a:spcBef>
                <a:spcPct val="0"/>
              </a:spcBef>
              <a:spcAft>
                <a:spcPct val="0"/>
              </a:spcAft>
              <a:defRPr sz="2400">
                <a:solidFill>
                  <a:schemeClr val="tx1"/>
                </a:solidFill>
                <a:latin typeface="Times New Roman" panose="02020503050405090304" charset="0"/>
                <a:cs typeface="Arial" panose="020B0604020202090204" pitchFamily="34" charset="0"/>
              </a:defRPr>
            </a:lvl7pPr>
            <a:lvl8pPr marL="3429000" indent="-228600" eaLnBrk="0" fontAlgn="base" hangingPunct="0">
              <a:spcBef>
                <a:spcPct val="0"/>
              </a:spcBef>
              <a:spcAft>
                <a:spcPct val="0"/>
              </a:spcAft>
              <a:defRPr sz="2400">
                <a:solidFill>
                  <a:schemeClr val="tx1"/>
                </a:solidFill>
                <a:latin typeface="Times New Roman" panose="02020503050405090304" charset="0"/>
                <a:cs typeface="Arial" panose="020B0604020202090204" pitchFamily="34" charset="0"/>
              </a:defRPr>
            </a:lvl8pPr>
            <a:lvl9pPr marL="3886200" indent="-228600" eaLnBrk="0" fontAlgn="base" hangingPunct="0">
              <a:spcBef>
                <a:spcPct val="0"/>
              </a:spcBef>
              <a:spcAft>
                <a:spcPct val="0"/>
              </a:spcAft>
              <a:defRPr sz="2400">
                <a:solidFill>
                  <a:schemeClr val="tx1"/>
                </a:solidFill>
                <a:latin typeface="Times New Roman" panose="02020503050405090304" charset="0"/>
                <a:cs typeface="Arial" panose="020B0604020202090204" pitchFamily="34" charset="0"/>
              </a:defRPr>
            </a:lvl9pPr>
          </a:lstStyle>
          <a:p>
            <a:pPr algn="ctr"/>
            <a:r>
              <a:rPr lang="en-US" altLang="ko-KR" sz="1800" b="1" dirty="0">
                <a:solidFill>
                  <a:srgbClr val="008000"/>
                </a:solidFill>
                <a:latin typeface="Verdana" panose="020B0804030504040204" pitchFamily="34" charset="0"/>
                <a:ea typeface="굴림" charset="-127"/>
              </a:rPr>
              <a:t>users</a:t>
            </a:r>
            <a:endParaRPr lang="en-US" altLang="ko-KR" sz="1800" b="1" dirty="0">
              <a:solidFill>
                <a:srgbClr val="008000"/>
              </a:solidFill>
              <a:latin typeface="Verdana" panose="020B0804030504040204" pitchFamily="34" charset="0"/>
              <a:ea typeface="굴림" charset="-127"/>
            </a:endParaRPr>
          </a:p>
        </p:txBody>
      </p:sp>
      <p:sp>
        <p:nvSpPr>
          <p:cNvPr id="9300" name="Line 155"/>
          <p:cNvSpPr>
            <a:spLocks noChangeShapeType="1"/>
          </p:cNvSpPr>
          <p:nvPr/>
        </p:nvSpPr>
        <p:spPr bwMode="auto">
          <a:xfrm>
            <a:off x="6365427" y="1887116"/>
            <a:ext cx="12700" cy="4000500"/>
          </a:xfrm>
          <a:prstGeom prst="line">
            <a:avLst/>
          </a:prstGeom>
          <a:noFill/>
          <a:ln w="2857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ko-KR" altLang="en-US"/>
          </a:p>
        </p:txBody>
      </p:sp>
      <p:sp>
        <p:nvSpPr>
          <p:cNvPr id="9301" name="Line 156"/>
          <p:cNvSpPr>
            <a:spLocks noChangeShapeType="1"/>
          </p:cNvSpPr>
          <p:nvPr/>
        </p:nvSpPr>
        <p:spPr bwMode="auto">
          <a:xfrm>
            <a:off x="6581327" y="1722016"/>
            <a:ext cx="3390900" cy="0"/>
          </a:xfrm>
          <a:prstGeom prst="line">
            <a:avLst/>
          </a:prstGeom>
          <a:noFill/>
          <a:ln w="2857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ko-KR" altLang="en-US"/>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a:xfrm>
            <a:off x="2325290" y="-312028"/>
            <a:ext cx="7543800" cy="1450757"/>
          </a:xfrm>
        </p:spPr>
        <p:txBody>
          <a:bodyPr>
            <a:normAutofit/>
          </a:bodyPr>
          <a:lstStyle/>
          <a:p>
            <a:r>
              <a:rPr lang="en-US" altLang="ko-KR" dirty="0">
                <a:ea typeface="굴림" charset="-127"/>
              </a:rPr>
              <a:t>Evaluation</a:t>
            </a:r>
            <a:endParaRPr lang="en-US" altLang="ko-KR" dirty="0">
              <a:ea typeface="굴림" charset="-127"/>
            </a:endParaRPr>
          </a:p>
        </p:txBody>
      </p:sp>
      <p:sp>
        <p:nvSpPr>
          <p:cNvPr id="2" name="Date Placeholder 1"/>
          <p:cNvSpPr>
            <a:spLocks noGrp="1"/>
          </p:cNvSpPr>
          <p:nvPr>
            <p:ph type="dt" sz="half" idx="10"/>
          </p:nvPr>
        </p:nvSpPr>
        <p:spPr/>
        <p:txBody>
          <a:bodyPr/>
          <a:lstStyle/>
          <a:p>
            <a:fld id="{ABCE8BDA-BBE2-4734-8066-72089AA6C5F0}" type="datetime1">
              <a:rPr lang="en-US" smtClean="0"/>
            </a:fld>
            <a:endParaRPr lang="en-US"/>
          </a:p>
        </p:txBody>
      </p:sp>
      <p:sp>
        <p:nvSpPr>
          <p:cNvPr id="4" name="Slide Number Placeholder 3"/>
          <p:cNvSpPr>
            <a:spLocks noGrp="1"/>
          </p:cNvSpPr>
          <p:nvPr>
            <p:ph type="sldNum" sz="quarter" idx="12"/>
          </p:nvPr>
        </p:nvSpPr>
        <p:spPr/>
        <p:txBody>
          <a:bodyPr/>
          <a:lstStyle/>
          <a:p>
            <a:fld id="{19B12225-5612-419B-A8D5-4B8EEE4C217E}" type="slidenum">
              <a:rPr lang="en-US" smtClean="0"/>
            </a:fld>
            <a:endParaRPr lang="en-US"/>
          </a:p>
        </p:txBody>
      </p:sp>
      <p:graphicFrame>
        <p:nvGraphicFramePr>
          <p:cNvPr id="243800" name="Group 88"/>
          <p:cNvGraphicFramePr>
            <a:graphicFrameLocks noGrp="1"/>
          </p:cNvGraphicFramePr>
          <p:nvPr>
            <p:ph type="tbl" idx="4294967295"/>
          </p:nvPr>
        </p:nvGraphicFramePr>
        <p:xfrm>
          <a:off x="952500" y="1669408"/>
          <a:ext cx="3390900" cy="4025900"/>
        </p:xfrm>
        <a:graphic>
          <a:graphicData uri="http://schemas.openxmlformats.org/drawingml/2006/table">
            <a:tbl>
              <a:tblPr/>
              <a:tblGrid>
                <a:gridCol w="565150"/>
                <a:gridCol w="565150"/>
                <a:gridCol w="565150"/>
                <a:gridCol w="565150"/>
                <a:gridCol w="565150"/>
                <a:gridCol w="565150"/>
              </a:tblGrid>
              <a:tr h="400050">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pPr>
                      <a:r>
                        <a:rPr kumimoji="0" lang="en-US" altLang="ko-KR" sz="1800" b="0" i="0" u="none" strike="noStrike" cap="none" normalizeH="0" baseline="0" dirty="0">
                          <a:ln>
                            <a:noFill/>
                          </a:ln>
                          <a:solidFill>
                            <a:schemeClr val="tx1"/>
                          </a:solidFill>
                          <a:effectLst/>
                          <a:latin typeface="Verdana" panose="020B0804030504040204" pitchFamily="34" charset="0"/>
                          <a:ea typeface="굴림" charset="-127"/>
                          <a:cs typeface="Arial" panose="020B0604020202090204" pitchFamily="34" charset="0"/>
                        </a:rPr>
                        <a:t>1</a:t>
                      </a:r>
                      <a:endParaRPr kumimoji="0" lang="en-US" altLang="ko-KR" sz="1800" b="0" i="0" u="none" strike="noStrike" cap="none" normalizeH="0" baseline="0" dirty="0">
                        <a:ln>
                          <a:noFill/>
                        </a:ln>
                        <a:solidFill>
                          <a:schemeClr val="tx1"/>
                        </a:solidFill>
                        <a:effectLst/>
                        <a:latin typeface="Verdana" panose="020B0804030504040204" pitchFamily="34" charset="0"/>
                        <a:ea typeface="굴림" charset="-127"/>
                        <a:cs typeface="Arial" panose="020B0604020202090204"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pPr>
                      <a:r>
                        <a:rPr kumimoji="0" lang="en-US" altLang="ko-KR" sz="1800" b="0" i="0" u="none" strike="noStrike" cap="none" normalizeH="0" baseline="0">
                          <a:ln>
                            <a:noFill/>
                          </a:ln>
                          <a:solidFill>
                            <a:schemeClr val="tx1"/>
                          </a:solidFill>
                          <a:effectLst/>
                          <a:latin typeface="Verdana" panose="020B0804030504040204" pitchFamily="34" charset="0"/>
                          <a:ea typeface="굴림" charset="-127"/>
                          <a:cs typeface="Arial" panose="020B0604020202090204" pitchFamily="34" charset="0"/>
                        </a:rPr>
                        <a:t>3</a:t>
                      </a:r>
                      <a:endParaRPr kumimoji="0" lang="en-US" altLang="ko-KR" sz="1800" b="0" i="0" u="none" strike="noStrike" cap="none" normalizeH="0" baseline="0">
                        <a:ln>
                          <a:noFill/>
                        </a:ln>
                        <a:solidFill>
                          <a:schemeClr val="tx1"/>
                        </a:solidFill>
                        <a:effectLst/>
                        <a:latin typeface="Verdana" panose="020B0804030504040204" pitchFamily="34" charset="0"/>
                        <a:ea typeface="굴림" charset="-127"/>
                        <a:cs typeface="Arial" panose="020B060402020209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pPr>
                      <a:r>
                        <a:rPr kumimoji="0" lang="en-US" altLang="ko-KR" sz="1800" b="0" i="0" u="none" strike="noStrike" cap="none" normalizeH="0" baseline="0">
                          <a:ln>
                            <a:noFill/>
                          </a:ln>
                          <a:solidFill>
                            <a:schemeClr val="tx1"/>
                          </a:solidFill>
                          <a:effectLst/>
                          <a:latin typeface="Verdana" panose="020B0804030504040204" pitchFamily="34" charset="0"/>
                          <a:ea typeface="굴림" charset="-127"/>
                          <a:cs typeface="Arial" panose="020B0604020202090204" pitchFamily="34" charset="0"/>
                        </a:rPr>
                        <a:t>4</a:t>
                      </a:r>
                      <a:endParaRPr kumimoji="0" lang="en-US" altLang="ko-KR" sz="1800" b="0" i="0" u="none" strike="noStrike" cap="none" normalizeH="0" baseline="0">
                        <a:ln>
                          <a:noFill/>
                        </a:ln>
                        <a:solidFill>
                          <a:schemeClr val="tx1"/>
                        </a:solidFill>
                        <a:effectLst/>
                        <a:latin typeface="Verdana" panose="020B0804030504040204" pitchFamily="34" charset="0"/>
                        <a:ea typeface="굴림" charset="-127"/>
                        <a:cs typeface="Arial" panose="020B060402020209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pPr>
                      <a:endParaRPr kumimoji="0" lang="ko-KR" altLang="ko-KR" sz="1800" b="0" i="0" u="none" strike="noStrike" cap="none" normalizeH="0" baseline="0">
                        <a:ln>
                          <a:noFill/>
                        </a:ln>
                        <a:solidFill>
                          <a:schemeClr val="tx1"/>
                        </a:solidFill>
                        <a:effectLst/>
                        <a:latin typeface="Verdana" panose="020B0804030504040204" pitchFamily="34" charset="0"/>
                        <a:cs typeface="Arial" panose="020B060402020209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pPr>
                      <a:endParaRPr kumimoji="0" lang="ko-KR" altLang="ko-KR" sz="1800" b="0" i="0" u="none" strike="noStrike" cap="none" normalizeH="0" baseline="0">
                        <a:ln>
                          <a:noFill/>
                        </a:ln>
                        <a:solidFill>
                          <a:schemeClr val="tx1"/>
                        </a:solidFill>
                        <a:effectLst/>
                        <a:latin typeface="Verdana" panose="020B0804030504040204" pitchFamily="34" charset="0"/>
                        <a:cs typeface="Arial" panose="020B060402020209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pPr>
                      <a:endParaRPr kumimoji="0" lang="ko-KR" altLang="ko-KR" sz="1800" b="0" i="0" u="none" strike="noStrike" cap="none" normalizeH="0" baseline="0">
                        <a:ln>
                          <a:noFill/>
                        </a:ln>
                        <a:solidFill>
                          <a:schemeClr val="tx1"/>
                        </a:solidFill>
                        <a:effectLst/>
                        <a:latin typeface="Verdana" panose="020B0804030504040204" pitchFamily="34" charset="0"/>
                        <a:cs typeface="Arial" panose="020B0604020202090204"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r>
              <a:tr h="400050">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pPr>
                      <a:endParaRPr kumimoji="0" lang="ko-KR" altLang="ko-KR" sz="1800" b="0" i="0" u="none" strike="noStrike" cap="none" normalizeH="0" baseline="0" dirty="0">
                        <a:ln>
                          <a:noFill/>
                        </a:ln>
                        <a:solidFill>
                          <a:schemeClr val="tx1"/>
                        </a:solidFill>
                        <a:effectLst/>
                        <a:latin typeface="Verdana" panose="020B0804030504040204" pitchFamily="34" charset="0"/>
                        <a:cs typeface="Arial" panose="020B0604020202090204"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pPr>
                      <a:r>
                        <a:rPr kumimoji="0" lang="en-US" altLang="ko-KR" sz="1800" b="0" i="0" u="none" strike="noStrike" cap="none" normalizeH="0" baseline="0">
                          <a:ln>
                            <a:noFill/>
                          </a:ln>
                          <a:solidFill>
                            <a:schemeClr val="tx1"/>
                          </a:solidFill>
                          <a:effectLst/>
                          <a:latin typeface="Verdana" panose="020B0804030504040204" pitchFamily="34" charset="0"/>
                          <a:ea typeface="굴림" charset="-127"/>
                          <a:cs typeface="Arial" panose="020B0604020202090204" pitchFamily="34" charset="0"/>
                        </a:rPr>
                        <a:t>3</a:t>
                      </a:r>
                      <a:endParaRPr kumimoji="0" lang="en-US" altLang="ko-KR" sz="1800" b="0" i="0" u="none" strike="noStrike" cap="none" normalizeH="0" baseline="0">
                        <a:ln>
                          <a:noFill/>
                        </a:ln>
                        <a:solidFill>
                          <a:schemeClr val="tx1"/>
                        </a:solidFill>
                        <a:effectLst/>
                        <a:latin typeface="Verdana" panose="020B0804030504040204" pitchFamily="34" charset="0"/>
                        <a:ea typeface="굴림" charset="-127"/>
                        <a:cs typeface="Arial" panose="020B060402020209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pPr>
                      <a:r>
                        <a:rPr kumimoji="0" lang="en-US" altLang="ko-KR" sz="1800" b="0" i="0" u="none" strike="noStrike" cap="none" normalizeH="0" baseline="0">
                          <a:ln>
                            <a:noFill/>
                          </a:ln>
                          <a:solidFill>
                            <a:schemeClr val="tx1"/>
                          </a:solidFill>
                          <a:effectLst/>
                          <a:latin typeface="Verdana" panose="020B0804030504040204" pitchFamily="34" charset="0"/>
                          <a:ea typeface="굴림" charset="-127"/>
                          <a:cs typeface="Arial" panose="020B0604020202090204" pitchFamily="34" charset="0"/>
                        </a:rPr>
                        <a:t>5</a:t>
                      </a:r>
                      <a:endParaRPr kumimoji="0" lang="en-US" altLang="ko-KR" sz="1800" b="0" i="0" u="none" strike="noStrike" cap="none" normalizeH="0" baseline="0">
                        <a:ln>
                          <a:noFill/>
                        </a:ln>
                        <a:solidFill>
                          <a:schemeClr val="tx1"/>
                        </a:solidFill>
                        <a:effectLst/>
                        <a:latin typeface="Verdana" panose="020B0804030504040204" pitchFamily="34" charset="0"/>
                        <a:ea typeface="굴림" charset="-127"/>
                        <a:cs typeface="Arial" panose="020B060402020209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pPr>
                      <a:endParaRPr kumimoji="0" lang="ko-KR" altLang="ko-KR" sz="1800" b="0" i="0" u="none" strike="noStrike" cap="none" normalizeH="0" baseline="0">
                        <a:ln>
                          <a:noFill/>
                        </a:ln>
                        <a:solidFill>
                          <a:schemeClr val="tx1"/>
                        </a:solidFill>
                        <a:effectLst/>
                        <a:latin typeface="Verdana" panose="020B0804030504040204" pitchFamily="34" charset="0"/>
                        <a:cs typeface="Arial" panose="020B060402020209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pPr>
                      <a:endParaRPr kumimoji="0" lang="ko-KR" altLang="ko-KR" sz="1800" b="0" i="0" u="none" strike="noStrike" cap="none" normalizeH="0" baseline="0">
                        <a:ln>
                          <a:noFill/>
                        </a:ln>
                        <a:solidFill>
                          <a:schemeClr val="tx1"/>
                        </a:solidFill>
                        <a:effectLst/>
                        <a:latin typeface="Verdana" panose="020B0804030504040204" pitchFamily="34" charset="0"/>
                        <a:cs typeface="Arial" panose="020B060402020209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pPr>
                      <a:r>
                        <a:rPr kumimoji="0" lang="en-US" altLang="ko-KR" sz="1800" b="0" i="0" u="none" strike="noStrike" cap="none" normalizeH="0" baseline="0">
                          <a:ln>
                            <a:noFill/>
                          </a:ln>
                          <a:solidFill>
                            <a:schemeClr val="tx1"/>
                          </a:solidFill>
                          <a:effectLst/>
                          <a:latin typeface="Verdana" panose="020B0804030504040204" pitchFamily="34" charset="0"/>
                          <a:ea typeface="굴림" charset="-127"/>
                          <a:cs typeface="Arial" panose="020B0604020202090204" pitchFamily="34" charset="0"/>
                        </a:rPr>
                        <a:t>5</a:t>
                      </a:r>
                      <a:endParaRPr kumimoji="0" lang="en-US" altLang="ko-KR" sz="1800" b="0" i="0" u="none" strike="noStrike" cap="none" normalizeH="0" baseline="0">
                        <a:ln>
                          <a:noFill/>
                        </a:ln>
                        <a:solidFill>
                          <a:schemeClr val="tx1"/>
                        </a:solidFill>
                        <a:effectLst/>
                        <a:latin typeface="Verdana" panose="020B0804030504040204" pitchFamily="34" charset="0"/>
                        <a:ea typeface="굴림" charset="-127"/>
                        <a:cs typeface="Arial" panose="020B0604020202090204"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r>
              <a:tr h="400050">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pPr>
                      <a:endParaRPr kumimoji="0" lang="ko-KR" altLang="ko-KR" sz="1800" b="0" i="0" u="none" strike="noStrike" cap="none" normalizeH="0" baseline="0">
                        <a:ln>
                          <a:noFill/>
                        </a:ln>
                        <a:solidFill>
                          <a:schemeClr val="tx1"/>
                        </a:solidFill>
                        <a:effectLst/>
                        <a:latin typeface="Verdana" panose="020B0804030504040204" pitchFamily="34" charset="0"/>
                        <a:cs typeface="Arial" panose="020B0604020202090204"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pPr>
                      <a:endParaRPr kumimoji="0" lang="ko-KR" altLang="ko-KR" sz="1800" b="0" i="0" u="none" strike="noStrike" cap="none" normalizeH="0" baseline="0">
                        <a:ln>
                          <a:noFill/>
                        </a:ln>
                        <a:solidFill>
                          <a:schemeClr val="tx1"/>
                        </a:solidFill>
                        <a:effectLst/>
                        <a:latin typeface="Verdana" panose="020B0804030504040204" pitchFamily="34" charset="0"/>
                        <a:cs typeface="Arial" panose="020B060402020209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pPr>
                      <a:r>
                        <a:rPr kumimoji="0" lang="en-US" altLang="ko-KR" sz="1800" b="0" i="0" u="none" strike="noStrike" cap="none" normalizeH="0" baseline="0">
                          <a:ln>
                            <a:noFill/>
                          </a:ln>
                          <a:solidFill>
                            <a:schemeClr val="tx1"/>
                          </a:solidFill>
                          <a:effectLst/>
                          <a:latin typeface="Verdana" panose="020B0804030504040204" pitchFamily="34" charset="0"/>
                          <a:ea typeface="굴림" charset="-127"/>
                          <a:cs typeface="Arial" panose="020B0604020202090204" pitchFamily="34" charset="0"/>
                        </a:rPr>
                        <a:t>4</a:t>
                      </a:r>
                      <a:endParaRPr kumimoji="0" lang="en-US" altLang="ko-KR" sz="1800" b="0" i="0" u="none" strike="noStrike" cap="none" normalizeH="0" baseline="0">
                        <a:ln>
                          <a:noFill/>
                        </a:ln>
                        <a:solidFill>
                          <a:schemeClr val="tx1"/>
                        </a:solidFill>
                        <a:effectLst/>
                        <a:latin typeface="Verdana" panose="020B0804030504040204" pitchFamily="34" charset="0"/>
                        <a:ea typeface="굴림" charset="-127"/>
                        <a:cs typeface="Arial" panose="020B060402020209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pPr>
                      <a:r>
                        <a:rPr kumimoji="0" lang="en-US" altLang="ko-KR" sz="1800" b="0" i="0" u="none" strike="noStrike" cap="none" normalizeH="0" baseline="0">
                          <a:ln>
                            <a:noFill/>
                          </a:ln>
                          <a:solidFill>
                            <a:schemeClr val="tx1"/>
                          </a:solidFill>
                          <a:effectLst/>
                          <a:latin typeface="Verdana" panose="020B0804030504040204" pitchFamily="34" charset="0"/>
                          <a:ea typeface="굴림" charset="-127"/>
                          <a:cs typeface="Arial" panose="020B0604020202090204" pitchFamily="34" charset="0"/>
                        </a:rPr>
                        <a:t>5</a:t>
                      </a:r>
                      <a:endParaRPr kumimoji="0" lang="en-US" altLang="ko-KR" sz="1800" b="0" i="0" u="none" strike="noStrike" cap="none" normalizeH="0" baseline="0">
                        <a:ln>
                          <a:noFill/>
                        </a:ln>
                        <a:solidFill>
                          <a:schemeClr val="tx1"/>
                        </a:solidFill>
                        <a:effectLst/>
                        <a:latin typeface="Verdana" panose="020B0804030504040204" pitchFamily="34" charset="0"/>
                        <a:ea typeface="굴림" charset="-127"/>
                        <a:cs typeface="Arial" panose="020B060402020209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pPr>
                      <a:endParaRPr kumimoji="0" lang="ko-KR" altLang="ko-KR" sz="1800" b="0" i="0" u="none" strike="noStrike" cap="none" normalizeH="0" baseline="0">
                        <a:ln>
                          <a:noFill/>
                        </a:ln>
                        <a:solidFill>
                          <a:schemeClr val="tx1"/>
                        </a:solidFill>
                        <a:effectLst/>
                        <a:latin typeface="Verdana" panose="020B0804030504040204" pitchFamily="34" charset="0"/>
                        <a:cs typeface="Arial" panose="020B060402020209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pPr>
                      <a:r>
                        <a:rPr kumimoji="0" lang="en-US" altLang="ko-KR" sz="1800" b="0" i="0" u="none" strike="noStrike" cap="none" normalizeH="0" baseline="0" dirty="0">
                          <a:ln>
                            <a:noFill/>
                          </a:ln>
                          <a:solidFill>
                            <a:schemeClr val="tx1"/>
                          </a:solidFill>
                          <a:effectLst/>
                          <a:latin typeface="Verdana" panose="020B0804030504040204" pitchFamily="34" charset="0"/>
                          <a:ea typeface="굴림" charset="-127"/>
                          <a:cs typeface="Arial" panose="020B0604020202090204" pitchFamily="34" charset="0"/>
                        </a:rPr>
                        <a:t>5</a:t>
                      </a:r>
                      <a:endParaRPr kumimoji="0" lang="en-US" altLang="ko-KR" sz="1800" b="0" i="0" u="none" strike="noStrike" cap="none" normalizeH="0" baseline="0" dirty="0">
                        <a:ln>
                          <a:noFill/>
                        </a:ln>
                        <a:solidFill>
                          <a:schemeClr val="tx1"/>
                        </a:solidFill>
                        <a:effectLst/>
                        <a:latin typeface="Verdana" panose="020B0804030504040204" pitchFamily="34" charset="0"/>
                        <a:ea typeface="굴림" charset="-127"/>
                        <a:cs typeface="Arial" panose="020B0604020202090204"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r>
              <a:tr h="425450">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pPr>
                      <a:endParaRPr kumimoji="0" lang="ko-KR" altLang="ko-KR" sz="1800" b="0" i="0" u="none" strike="noStrike" cap="none" normalizeH="0" baseline="0">
                        <a:ln>
                          <a:noFill/>
                        </a:ln>
                        <a:solidFill>
                          <a:schemeClr val="tx1"/>
                        </a:solidFill>
                        <a:effectLst/>
                        <a:latin typeface="Verdana" panose="020B0804030504040204" pitchFamily="34" charset="0"/>
                        <a:cs typeface="Arial" panose="020B0604020202090204"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pPr>
                      <a:endParaRPr kumimoji="0" lang="ko-KR" altLang="ko-KR" sz="1800" b="0" i="0" u="none" strike="noStrike" cap="none" normalizeH="0" baseline="0">
                        <a:ln>
                          <a:noFill/>
                        </a:ln>
                        <a:solidFill>
                          <a:schemeClr val="tx1"/>
                        </a:solidFill>
                        <a:effectLst/>
                        <a:latin typeface="Verdana" panose="020B0804030504040204" pitchFamily="34" charset="0"/>
                        <a:cs typeface="Arial" panose="020B060402020209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pPr>
                      <a:r>
                        <a:rPr kumimoji="0" lang="en-US" altLang="ko-KR" sz="1800" b="0" i="0" u="none" strike="noStrike" cap="none" normalizeH="0" baseline="0">
                          <a:ln>
                            <a:noFill/>
                          </a:ln>
                          <a:solidFill>
                            <a:schemeClr val="tx1"/>
                          </a:solidFill>
                          <a:effectLst/>
                          <a:latin typeface="Verdana" panose="020B0804030504040204" pitchFamily="34" charset="0"/>
                          <a:ea typeface="굴림" charset="-127"/>
                          <a:cs typeface="Arial" panose="020B0604020202090204" pitchFamily="34" charset="0"/>
                        </a:rPr>
                        <a:t>3</a:t>
                      </a:r>
                      <a:endParaRPr kumimoji="0" lang="en-US" altLang="ko-KR" sz="1800" b="0" i="0" u="none" strike="noStrike" cap="none" normalizeH="0" baseline="0">
                        <a:ln>
                          <a:noFill/>
                        </a:ln>
                        <a:solidFill>
                          <a:schemeClr val="tx1"/>
                        </a:solidFill>
                        <a:effectLst/>
                        <a:latin typeface="Verdana" panose="020B0804030504040204" pitchFamily="34" charset="0"/>
                        <a:ea typeface="굴림" charset="-127"/>
                        <a:cs typeface="Arial" panose="020B060402020209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pPr>
                      <a:r>
                        <a:rPr kumimoji="0" lang="en-US" altLang="ko-KR" sz="1800" b="0" i="0" u="none" strike="noStrike" cap="none" normalizeH="0" baseline="0">
                          <a:ln>
                            <a:noFill/>
                          </a:ln>
                          <a:solidFill>
                            <a:schemeClr val="tx1"/>
                          </a:solidFill>
                          <a:effectLst/>
                          <a:latin typeface="Verdana" panose="020B0804030504040204" pitchFamily="34" charset="0"/>
                          <a:ea typeface="굴림" charset="-127"/>
                          <a:cs typeface="Arial" panose="020B0604020202090204" pitchFamily="34" charset="0"/>
                        </a:rPr>
                        <a:t> </a:t>
                      </a:r>
                      <a:endParaRPr kumimoji="0" lang="en-US" altLang="ko-KR" sz="1800" b="0" i="0" u="none" strike="noStrike" cap="none" normalizeH="0" baseline="0">
                        <a:ln>
                          <a:noFill/>
                        </a:ln>
                        <a:solidFill>
                          <a:schemeClr val="tx1"/>
                        </a:solidFill>
                        <a:effectLst/>
                        <a:latin typeface="Verdana" panose="020B0804030504040204" pitchFamily="34" charset="0"/>
                        <a:ea typeface="굴림" charset="-127"/>
                        <a:cs typeface="Arial" panose="020B060402020209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pPr>
                      <a:endParaRPr kumimoji="0" lang="ko-KR" altLang="ko-KR" sz="1800" b="0" i="0" u="none" strike="noStrike" cap="none" normalizeH="0" baseline="0">
                        <a:ln>
                          <a:noFill/>
                        </a:ln>
                        <a:solidFill>
                          <a:schemeClr val="tx1"/>
                        </a:solidFill>
                        <a:effectLst/>
                        <a:latin typeface="Verdana" panose="020B0804030504040204" pitchFamily="34" charset="0"/>
                        <a:cs typeface="Arial" panose="020B060402020209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pPr>
                      <a:endParaRPr kumimoji="0" lang="ko-KR" altLang="ko-KR" sz="1800" b="0" i="0" u="none" strike="noStrike" cap="none" normalizeH="0" baseline="0">
                        <a:ln>
                          <a:noFill/>
                        </a:ln>
                        <a:solidFill>
                          <a:schemeClr val="tx1"/>
                        </a:solidFill>
                        <a:effectLst/>
                        <a:latin typeface="Verdana" panose="020B0804030504040204" pitchFamily="34" charset="0"/>
                        <a:cs typeface="Arial" panose="020B0604020202090204"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r>
              <a:tr h="400050">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pPr>
                      <a:endParaRPr kumimoji="0" lang="ko-KR" altLang="ko-KR" sz="1800" b="0" i="0" u="none" strike="noStrike" cap="none" normalizeH="0" baseline="0" dirty="0">
                        <a:ln>
                          <a:noFill/>
                        </a:ln>
                        <a:solidFill>
                          <a:schemeClr val="tx1"/>
                        </a:solidFill>
                        <a:effectLst/>
                        <a:latin typeface="Verdana" panose="020B0804030504040204" pitchFamily="34" charset="0"/>
                        <a:cs typeface="Arial" panose="020B0604020202090204"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pPr>
                      <a:endParaRPr kumimoji="0" lang="ko-KR" altLang="ko-KR" sz="1800" b="0" i="0" u="none" strike="noStrike" cap="none" normalizeH="0" baseline="0" dirty="0">
                        <a:ln>
                          <a:noFill/>
                        </a:ln>
                        <a:solidFill>
                          <a:schemeClr val="tx1"/>
                        </a:solidFill>
                        <a:effectLst/>
                        <a:latin typeface="Verdana" panose="020B0804030504040204" pitchFamily="34" charset="0"/>
                        <a:cs typeface="Arial" panose="020B060402020209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pPr>
                      <a:r>
                        <a:rPr kumimoji="0" lang="en-US" altLang="ko-KR" sz="1800" b="0" i="0" u="none" strike="noStrike" cap="none" normalizeH="0" baseline="0">
                          <a:ln>
                            <a:noFill/>
                          </a:ln>
                          <a:solidFill>
                            <a:schemeClr val="tx1"/>
                          </a:solidFill>
                          <a:effectLst/>
                          <a:latin typeface="Verdana" panose="020B0804030504040204" pitchFamily="34" charset="0"/>
                          <a:ea typeface="굴림" charset="-127"/>
                          <a:cs typeface="Arial" panose="020B0604020202090204" pitchFamily="34" charset="0"/>
                        </a:rPr>
                        <a:t>3</a:t>
                      </a:r>
                      <a:endParaRPr kumimoji="0" lang="en-US" altLang="ko-KR" sz="1800" b="0" i="0" u="none" strike="noStrike" cap="none" normalizeH="0" baseline="0">
                        <a:ln>
                          <a:noFill/>
                        </a:ln>
                        <a:solidFill>
                          <a:schemeClr val="tx1"/>
                        </a:solidFill>
                        <a:effectLst/>
                        <a:latin typeface="Verdana" panose="020B0804030504040204" pitchFamily="34" charset="0"/>
                        <a:ea typeface="굴림" charset="-127"/>
                        <a:cs typeface="Arial" panose="020B060402020209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pPr>
                      <a:endParaRPr kumimoji="0" lang="ko-KR" altLang="ko-KR" sz="1800" b="0" i="0" u="none" strike="noStrike" cap="none" normalizeH="0" baseline="0">
                        <a:ln>
                          <a:noFill/>
                        </a:ln>
                        <a:solidFill>
                          <a:schemeClr val="tx1"/>
                        </a:solidFill>
                        <a:effectLst/>
                        <a:latin typeface="Verdana" panose="020B0804030504040204" pitchFamily="34" charset="0"/>
                        <a:cs typeface="Arial" panose="020B060402020209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pPr>
                      <a:endParaRPr kumimoji="0" lang="ko-KR" altLang="ko-KR" sz="1800" b="0" i="0" u="none" strike="noStrike" cap="none" normalizeH="0" baseline="0">
                        <a:ln>
                          <a:noFill/>
                        </a:ln>
                        <a:solidFill>
                          <a:schemeClr val="tx1"/>
                        </a:solidFill>
                        <a:effectLst/>
                        <a:latin typeface="Verdana" panose="020B0804030504040204" pitchFamily="34" charset="0"/>
                        <a:cs typeface="Arial" panose="020B060402020209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pPr>
                      <a:endParaRPr kumimoji="0" lang="ko-KR" altLang="ko-KR" sz="1800" b="0" i="0" u="none" strike="noStrike" cap="none" normalizeH="0" baseline="0">
                        <a:ln>
                          <a:noFill/>
                        </a:ln>
                        <a:solidFill>
                          <a:schemeClr val="tx1"/>
                        </a:solidFill>
                        <a:effectLst/>
                        <a:latin typeface="Verdana" panose="020B0804030504040204" pitchFamily="34" charset="0"/>
                        <a:cs typeface="Arial" panose="020B0604020202090204"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r>
              <a:tr h="400050">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pPr>
                      <a:r>
                        <a:rPr kumimoji="0" lang="en-US" altLang="ko-KR" sz="1800" b="0" i="0" u="none" strike="noStrike" cap="none" normalizeH="0" baseline="0" dirty="0">
                          <a:ln>
                            <a:noFill/>
                          </a:ln>
                          <a:solidFill>
                            <a:schemeClr val="tx1"/>
                          </a:solidFill>
                          <a:effectLst/>
                          <a:latin typeface="Verdana" panose="020B0804030504040204" pitchFamily="34" charset="0"/>
                          <a:ea typeface="굴림" charset="-127"/>
                          <a:cs typeface="Arial" panose="020B0604020202090204" pitchFamily="34" charset="0"/>
                        </a:rPr>
                        <a:t>2</a:t>
                      </a:r>
                      <a:endParaRPr kumimoji="0" lang="en-US" altLang="ko-KR" sz="1800" b="0" i="0" u="none" strike="noStrike" cap="none" normalizeH="0" baseline="0" dirty="0">
                        <a:ln>
                          <a:noFill/>
                        </a:ln>
                        <a:solidFill>
                          <a:schemeClr val="tx1"/>
                        </a:solidFill>
                        <a:effectLst/>
                        <a:latin typeface="Verdana" panose="020B0804030504040204" pitchFamily="34" charset="0"/>
                        <a:ea typeface="굴림" charset="-127"/>
                        <a:cs typeface="Arial" panose="020B0604020202090204"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pPr>
                      <a:endParaRPr kumimoji="0" lang="ko-KR" altLang="ko-KR" sz="1800" b="0" i="0" u="none" strike="noStrike" cap="none" normalizeH="0" baseline="0">
                        <a:ln>
                          <a:noFill/>
                        </a:ln>
                        <a:solidFill>
                          <a:schemeClr val="tx1"/>
                        </a:solidFill>
                        <a:effectLst/>
                        <a:latin typeface="Verdana" panose="020B0804030504040204" pitchFamily="34" charset="0"/>
                        <a:cs typeface="Arial" panose="020B060402020209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pPr>
                      <a:endParaRPr kumimoji="0" lang="ko-KR" altLang="ko-KR" sz="1800" b="0" i="0" u="none" strike="noStrike" cap="none" normalizeH="0" baseline="0">
                        <a:ln>
                          <a:noFill/>
                        </a:ln>
                        <a:solidFill>
                          <a:schemeClr val="tx1"/>
                        </a:solidFill>
                        <a:effectLst/>
                        <a:latin typeface="Verdana" panose="020B0804030504040204" pitchFamily="34" charset="0"/>
                        <a:cs typeface="Arial" panose="020B060402020209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pPr>
                      <a:r>
                        <a:rPr kumimoji="0" lang="en-US" altLang="ko-KR" sz="1800" b="0" i="0" u="none" strike="noStrike" cap="none" normalizeH="0" baseline="0">
                          <a:ln>
                            <a:noFill/>
                          </a:ln>
                          <a:solidFill>
                            <a:schemeClr val="tx1"/>
                          </a:solidFill>
                          <a:effectLst/>
                          <a:latin typeface="Verdana" panose="020B0804030504040204" pitchFamily="34" charset="0"/>
                          <a:ea typeface="굴림" charset="-127"/>
                          <a:cs typeface="Arial" panose="020B0604020202090204" pitchFamily="34" charset="0"/>
                        </a:rPr>
                        <a:t>?</a:t>
                      </a:r>
                      <a:endParaRPr kumimoji="0" lang="en-US" altLang="ko-KR" sz="1800" b="0" i="0" u="none" strike="noStrike" cap="none" normalizeH="0" baseline="0">
                        <a:ln>
                          <a:noFill/>
                        </a:ln>
                        <a:solidFill>
                          <a:schemeClr val="tx1"/>
                        </a:solidFill>
                        <a:effectLst/>
                        <a:latin typeface="Verdana" panose="020B0804030504040204" pitchFamily="34" charset="0"/>
                        <a:ea typeface="굴림" charset="-127"/>
                        <a:cs typeface="Arial" panose="020B060402020209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pPr>
                      <a:endParaRPr kumimoji="0" lang="ko-KR" altLang="ko-KR" sz="1800" b="0" i="0" u="none" strike="noStrike" cap="none" normalizeH="0" baseline="0">
                        <a:ln>
                          <a:noFill/>
                        </a:ln>
                        <a:solidFill>
                          <a:schemeClr val="tx1"/>
                        </a:solidFill>
                        <a:effectLst/>
                        <a:latin typeface="Verdana" panose="020B0804030504040204" pitchFamily="34" charset="0"/>
                        <a:cs typeface="Arial" panose="020B060402020209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pPr>
                      <a:r>
                        <a:rPr kumimoji="0" lang="en-US" altLang="ko-KR" sz="1800" b="0" i="0" u="none" strike="noStrike" cap="none" normalizeH="0" baseline="0">
                          <a:ln>
                            <a:noFill/>
                          </a:ln>
                          <a:solidFill>
                            <a:schemeClr val="tx1"/>
                          </a:solidFill>
                          <a:effectLst/>
                          <a:latin typeface="Verdana" panose="020B0804030504040204" pitchFamily="34" charset="0"/>
                          <a:ea typeface="굴림" charset="-127"/>
                          <a:cs typeface="Arial" panose="020B0604020202090204" pitchFamily="34" charset="0"/>
                        </a:rPr>
                        <a:t>?</a:t>
                      </a:r>
                      <a:endParaRPr kumimoji="0" lang="en-US" altLang="ko-KR" sz="1800" b="0" i="0" u="none" strike="noStrike" cap="none" normalizeH="0" baseline="0">
                        <a:ln>
                          <a:noFill/>
                        </a:ln>
                        <a:solidFill>
                          <a:schemeClr val="tx1"/>
                        </a:solidFill>
                        <a:effectLst/>
                        <a:latin typeface="Verdana" panose="020B0804030504040204" pitchFamily="34" charset="0"/>
                        <a:ea typeface="굴림" charset="-127"/>
                        <a:cs typeface="Arial" panose="020B0604020202090204"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r>
              <a:tr h="400050">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pPr>
                      <a:endParaRPr kumimoji="0" lang="ko-KR" altLang="ko-KR" sz="1800" b="0" i="0" u="none" strike="noStrike" cap="none" normalizeH="0" baseline="0">
                        <a:ln>
                          <a:noFill/>
                        </a:ln>
                        <a:solidFill>
                          <a:schemeClr val="tx1"/>
                        </a:solidFill>
                        <a:effectLst/>
                        <a:latin typeface="Verdana" panose="020B0804030504040204" pitchFamily="34" charset="0"/>
                        <a:cs typeface="Arial" panose="020B0604020202090204"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pPr>
                      <a:endParaRPr kumimoji="0" lang="ko-KR" altLang="ko-KR" sz="1800" b="0" i="0" u="none" strike="noStrike" cap="none" normalizeH="0" baseline="0">
                        <a:ln>
                          <a:noFill/>
                        </a:ln>
                        <a:solidFill>
                          <a:schemeClr val="tx1"/>
                        </a:solidFill>
                        <a:effectLst/>
                        <a:latin typeface="Verdana" panose="020B0804030504040204" pitchFamily="34" charset="0"/>
                        <a:cs typeface="Arial" panose="020B060402020209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pPr>
                      <a:endParaRPr kumimoji="0" lang="ko-KR" altLang="ko-KR" sz="1800" b="0" i="0" u="none" strike="noStrike" cap="none" normalizeH="0" baseline="0">
                        <a:ln>
                          <a:noFill/>
                        </a:ln>
                        <a:solidFill>
                          <a:schemeClr val="tx1"/>
                        </a:solidFill>
                        <a:effectLst/>
                        <a:latin typeface="Verdana" panose="020B0804030504040204" pitchFamily="34" charset="0"/>
                        <a:cs typeface="Arial" panose="020B060402020209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pPr>
                      <a:endParaRPr kumimoji="0" lang="ko-KR" altLang="ko-KR" sz="1800" b="0" i="0" u="none" strike="noStrike" cap="none" normalizeH="0" baseline="0">
                        <a:ln>
                          <a:noFill/>
                        </a:ln>
                        <a:solidFill>
                          <a:schemeClr val="tx1"/>
                        </a:solidFill>
                        <a:effectLst/>
                        <a:latin typeface="Verdana" panose="020B0804030504040204" pitchFamily="34" charset="0"/>
                        <a:cs typeface="Arial" panose="020B060402020209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pPr>
                      <a:r>
                        <a:rPr kumimoji="0" lang="en-US" altLang="ko-KR" sz="1800" b="0" i="0" u="none" strike="noStrike" cap="none" normalizeH="0" baseline="0">
                          <a:ln>
                            <a:noFill/>
                          </a:ln>
                          <a:solidFill>
                            <a:schemeClr val="tx1"/>
                          </a:solidFill>
                          <a:effectLst/>
                          <a:latin typeface="Verdana" panose="020B0804030504040204" pitchFamily="34" charset="0"/>
                          <a:ea typeface="굴림" charset="-127"/>
                          <a:cs typeface="Arial" panose="020B0604020202090204" pitchFamily="34" charset="0"/>
                        </a:rPr>
                        <a:t>?</a:t>
                      </a:r>
                      <a:endParaRPr kumimoji="0" lang="en-US" altLang="ko-KR" sz="1800" b="0" i="0" u="none" strike="noStrike" cap="none" normalizeH="0" baseline="0">
                        <a:ln>
                          <a:noFill/>
                        </a:ln>
                        <a:solidFill>
                          <a:schemeClr val="tx1"/>
                        </a:solidFill>
                        <a:effectLst/>
                        <a:latin typeface="Verdana" panose="020B0804030504040204" pitchFamily="34" charset="0"/>
                        <a:ea typeface="굴림" charset="-127"/>
                        <a:cs typeface="Arial" panose="020B060402020209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pPr>
                      <a:endParaRPr kumimoji="0" lang="ko-KR" altLang="ko-KR" sz="1800" b="0" i="0" u="none" strike="noStrike" cap="none" normalizeH="0" baseline="0">
                        <a:ln>
                          <a:noFill/>
                        </a:ln>
                        <a:solidFill>
                          <a:schemeClr val="tx1"/>
                        </a:solidFill>
                        <a:effectLst/>
                        <a:latin typeface="Verdana" panose="020B0804030504040204" pitchFamily="34" charset="0"/>
                        <a:cs typeface="Arial" panose="020B0604020202090204"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r>
              <a:tr h="400050">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pPr>
                      <a:endParaRPr kumimoji="0" lang="ko-KR" altLang="ko-KR" sz="1800" b="0" i="0" u="none" strike="noStrike" cap="none" normalizeH="0" baseline="0">
                        <a:ln>
                          <a:noFill/>
                        </a:ln>
                        <a:solidFill>
                          <a:schemeClr val="tx1"/>
                        </a:solidFill>
                        <a:effectLst/>
                        <a:latin typeface="Verdana" panose="020B0804030504040204" pitchFamily="34" charset="0"/>
                        <a:cs typeface="Arial" panose="020B0604020202090204"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pPr>
                      <a:r>
                        <a:rPr kumimoji="0" lang="en-US" altLang="ko-KR" sz="1800" b="0" i="0" u="none" strike="noStrike" cap="none" normalizeH="0" baseline="0">
                          <a:ln>
                            <a:noFill/>
                          </a:ln>
                          <a:solidFill>
                            <a:schemeClr val="tx1"/>
                          </a:solidFill>
                          <a:effectLst/>
                          <a:latin typeface="Verdana" panose="020B0804030504040204" pitchFamily="34" charset="0"/>
                          <a:ea typeface="굴림" charset="-127"/>
                          <a:cs typeface="Arial" panose="020B0604020202090204" pitchFamily="34" charset="0"/>
                        </a:rPr>
                        <a:t> 2</a:t>
                      </a:r>
                      <a:endParaRPr kumimoji="0" lang="en-US" altLang="ko-KR" sz="1800" b="0" i="0" u="none" strike="noStrike" cap="none" normalizeH="0" baseline="0">
                        <a:ln>
                          <a:noFill/>
                        </a:ln>
                        <a:solidFill>
                          <a:schemeClr val="tx1"/>
                        </a:solidFill>
                        <a:effectLst/>
                        <a:latin typeface="Verdana" panose="020B0804030504040204" pitchFamily="34" charset="0"/>
                        <a:ea typeface="굴림" charset="-127"/>
                        <a:cs typeface="Arial" panose="020B060402020209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pPr>
                      <a:r>
                        <a:rPr kumimoji="0" lang="en-US" altLang="ko-KR" sz="1800" b="0" i="0" u="none" strike="noStrike" cap="none" normalizeH="0" baseline="0">
                          <a:ln>
                            <a:noFill/>
                          </a:ln>
                          <a:solidFill>
                            <a:schemeClr val="tx1"/>
                          </a:solidFill>
                          <a:effectLst/>
                          <a:latin typeface="Verdana" panose="020B0804030504040204" pitchFamily="34" charset="0"/>
                          <a:ea typeface="굴림" charset="-127"/>
                          <a:cs typeface="Arial" panose="020B0604020202090204" pitchFamily="34" charset="0"/>
                        </a:rPr>
                        <a:t>1</a:t>
                      </a:r>
                      <a:endParaRPr kumimoji="0" lang="en-US" altLang="ko-KR" sz="1800" b="0" i="0" u="none" strike="noStrike" cap="none" normalizeH="0" baseline="0">
                        <a:ln>
                          <a:noFill/>
                        </a:ln>
                        <a:solidFill>
                          <a:schemeClr val="tx1"/>
                        </a:solidFill>
                        <a:effectLst/>
                        <a:latin typeface="Verdana" panose="020B0804030504040204" pitchFamily="34" charset="0"/>
                        <a:ea typeface="굴림" charset="-127"/>
                        <a:cs typeface="Arial" panose="020B060402020209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pPr>
                      <a:endParaRPr kumimoji="0" lang="ko-KR" altLang="ko-KR" sz="1800" b="0" i="0" u="none" strike="noStrike" cap="none" normalizeH="0" baseline="0">
                        <a:ln>
                          <a:noFill/>
                        </a:ln>
                        <a:solidFill>
                          <a:schemeClr val="tx1"/>
                        </a:solidFill>
                        <a:effectLst/>
                        <a:latin typeface="Verdana" panose="020B0804030504040204" pitchFamily="34" charset="0"/>
                        <a:cs typeface="Arial" panose="020B060402020209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pPr>
                      <a:endParaRPr kumimoji="0" lang="ko-KR" altLang="ko-KR" sz="1800" b="0" i="0" u="none" strike="noStrike" cap="none" normalizeH="0" baseline="0">
                        <a:ln>
                          <a:noFill/>
                        </a:ln>
                        <a:solidFill>
                          <a:schemeClr val="tx1"/>
                        </a:solidFill>
                        <a:effectLst/>
                        <a:latin typeface="Verdana" panose="020B0804030504040204" pitchFamily="34" charset="0"/>
                        <a:cs typeface="Arial" panose="020B060402020209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pPr>
                      <a:r>
                        <a:rPr kumimoji="0" lang="en-US" altLang="ko-KR" sz="1800" b="0" i="0" u="none" strike="noStrike" cap="none" normalizeH="0" baseline="0">
                          <a:ln>
                            <a:noFill/>
                          </a:ln>
                          <a:solidFill>
                            <a:schemeClr val="tx1"/>
                          </a:solidFill>
                          <a:effectLst/>
                          <a:latin typeface="Verdana" panose="020B0804030504040204" pitchFamily="34" charset="0"/>
                          <a:ea typeface="굴림" charset="-127"/>
                          <a:cs typeface="Arial" panose="020B0604020202090204" pitchFamily="34" charset="0"/>
                        </a:rPr>
                        <a:t>?</a:t>
                      </a:r>
                      <a:endParaRPr kumimoji="0" lang="en-US" altLang="ko-KR" sz="1800" b="0" i="0" u="none" strike="noStrike" cap="none" normalizeH="0" baseline="0">
                        <a:ln>
                          <a:noFill/>
                        </a:ln>
                        <a:solidFill>
                          <a:schemeClr val="tx1"/>
                        </a:solidFill>
                        <a:effectLst/>
                        <a:latin typeface="Verdana" panose="020B0804030504040204" pitchFamily="34" charset="0"/>
                        <a:ea typeface="굴림" charset="-127"/>
                        <a:cs typeface="Arial" panose="020B0604020202090204"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r>
              <a:tr h="400050">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pPr>
                      <a:endParaRPr kumimoji="0" lang="ko-KR" altLang="ko-KR" sz="1800" b="0" i="0" u="none" strike="noStrike" cap="none" normalizeH="0" baseline="0">
                        <a:ln>
                          <a:noFill/>
                        </a:ln>
                        <a:solidFill>
                          <a:schemeClr val="tx1"/>
                        </a:solidFill>
                        <a:effectLst/>
                        <a:latin typeface="Verdana" panose="020B0804030504040204" pitchFamily="34" charset="0"/>
                        <a:cs typeface="Arial" panose="020B0604020202090204"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pPr>
                      <a:r>
                        <a:rPr kumimoji="0" lang="en-US" altLang="ko-KR" sz="1800" b="0" i="0" u="none" strike="noStrike" cap="none" normalizeH="0" baseline="0">
                          <a:ln>
                            <a:noFill/>
                          </a:ln>
                          <a:solidFill>
                            <a:schemeClr val="tx1"/>
                          </a:solidFill>
                          <a:effectLst/>
                          <a:latin typeface="Verdana" panose="020B0804030504040204" pitchFamily="34" charset="0"/>
                          <a:ea typeface="굴림" charset="-127"/>
                          <a:cs typeface="Arial" panose="020B0604020202090204" pitchFamily="34" charset="0"/>
                        </a:rPr>
                        <a:t>3</a:t>
                      </a:r>
                      <a:endParaRPr kumimoji="0" lang="en-US" altLang="ko-KR" sz="1800" b="0" i="0" u="none" strike="noStrike" cap="none" normalizeH="0" baseline="0">
                        <a:ln>
                          <a:noFill/>
                        </a:ln>
                        <a:solidFill>
                          <a:schemeClr val="tx1"/>
                        </a:solidFill>
                        <a:effectLst/>
                        <a:latin typeface="Verdana" panose="020B0804030504040204" pitchFamily="34" charset="0"/>
                        <a:ea typeface="굴림" charset="-127"/>
                        <a:cs typeface="Arial" panose="020B060402020209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pPr>
                      <a:endParaRPr kumimoji="0" lang="ko-KR" altLang="ko-KR" sz="1800" b="0" i="0" u="none" strike="noStrike" cap="none" normalizeH="0" baseline="0">
                        <a:ln>
                          <a:noFill/>
                        </a:ln>
                        <a:solidFill>
                          <a:schemeClr val="tx1"/>
                        </a:solidFill>
                        <a:effectLst/>
                        <a:latin typeface="Verdana" panose="020B0804030504040204" pitchFamily="34" charset="0"/>
                        <a:cs typeface="Arial" panose="020B060402020209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pPr>
                      <a:r>
                        <a:rPr kumimoji="0" lang="en-US" altLang="ko-KR" sz="1800" b="0" i="0" u="none" strike="noStrike" cap="none" normalizeH="0" baseline="0">
                          <a:ln>
                            <a:noFill/>
                          </a:ln>
                          <a:solidFill>
                            <a:schemeClr val="tx1"/>
                          </a:solidFill>
                          <a:effectLst/>
                          <a:latin typeface="Verdana" panose="020B0804030504040204" pitchFamily="34" charset="0"/>
                          <a:ea typeface="굴림" charset="-127"/>
                          <a:cs typeface="Arial" panose="020B0604020202090204" pitchFamily="34" charset="0"/>
                        </a:rPr>
                        <a:t> </a:t>
                      </a:r>
                      <a:endParaRPr kumimoji="0" lang="en-US" altLang="ko-KR" sz="1800" b="0" i="0" u="none" strike="noStrike" cap="none" normalizeH="0" baseline="0">
                        <a:ln>
                          <a:noFill/>
                        </a:ln>
                        <a:solidFill>
                          <a:schemeClr val="tx1"/>
                        </a:solidFill>
                        <a:effectLst/>
                        <a:latin typeface="Verdana" panose="020B0804030504040204" pitchFamily="34" charset="0"/>
                        <a:ea typeface="굴림" charset="-127"/>
                        <a:cs typeface="Arial" panose="020B060402020209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pPr>
                      <a:r>
                        <a:rPr kumimoji="0" lang="en-US" altLang="ko-KR" sz="1800" b="0" i="0" u="none" strike="noStrike" cap="none" normalizeH="0" baseline="0">
                          <a:ln>
                            <a:noFill/>
                          </a:ln>
                          <a:solidFill>
                            <a:schemeClr val="tx1"/>
                          </a:solidFill>
                          <a:effectLst/>
                          <a:latin typeface="Verdana" panose="020B0804030504040204" pitchFamily="34" charset="0"/>
                          <a:ea typeface="굴림" charset="-127"/>
                          <a:cs typeface="Arial" panose="020B0604020202090204" pitchFamily="34" charset="0"/>
                        </a:rPr>
                        <a:t>?</a:t>
                      </a:r>
                      <a:endParaRPr kumimoji="0" lang="en-US" altLang="ko-KR" sz="1800" b="0" i="0" u="none" strike="noStrike" cap="none" normalizeH="0" baseline="0">
                        <a:ln>
                          <a:noFill/>
                        </a:ln>
                        <a:solidFill>
                          <a:schemeClr val="tx1"/>
                        </a:solidFill>
                        <a:effectLst/>
                        <a:latin typeface="Verdana" panose="020B0804030504040204" pitchFamily="34" charset="0"/>
                        <a:ea typeface="굴림" charset="-127"/>
                        <a:cs typeface="Arial" panose="020B060402020209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pPr>
                      <a:endParaRPr kumimoji="0" lang="ko-KR" altLang="ko-KR" sz="1800" b="0" i="0" u="none" strike="noStrike" cap="none" normalizeH="0" baseline="0">
                        <a:ln>
                          <a:noFill/>
                        </a:ln>
                        <a:solidFill>
                          <a:schemeClr val="tx1"/>
                        </a:solidFill>
                        <a:effectLst/>
                        <a:latin typeface="Verdana" panose="020B0804030504040204" pitchFamily="34" charset="0"/>
                        <a:cs typeface="Arial" panose="020B0604020202090204"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r>
              <a:tr h="400050">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pPr>
                      <a:r>
                        <a:rPr kumimoji="0" lang="en-US" altLang="ko-KR" sz="1800" b="0" i="0" u="none" strike="noStrike" cap="none" normalizeH="0" baseline="0">
                          <a:ln>
                            <a:noFill/>
                          </a:ln>
                          <a:solidFill>
                            <a:schemeClr val="tx1"/>
                          </a:solidFill>
                          <a:effectLst/>
                          <a:latin typeface="Verdana" panose="020B0804030504040204" pitchFamily="34" charset="0"/>
                          <a:ea typeface="굴림" charset="-127"/>
                          <a:cs typeface="Arial" panose="020B0604020202090204" pitchFamily="34" charset="0"/>
                        </a:rPr>
                        <a:t>1</a:t>
                      </a:r>
                      <a:endParaRPr kumimoji="0" lang="en-US" altLang="ko-KR" sz="1800" b="0" i="0" u="none" strike="noStrike" cap="none" normalizeH="0" baseline="0">
                        <a:ln>
                          <a:noFill/>
                        </a:ln>
                        <a:solidFill>
                          <a:schemeClr val="tx1"/>
                        </a:solidFill>
                        <a:effectLst/>
                        <a:latin typeface="Verdana" panose="020B0804030504040204" pitchFamily="34" charset="0"/>
                        <a:ea typeface="굴림" charset="-127"/>
                        <a:cs typeface="Arial" panose="020B0604020202090204"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pPr>
                      <a:endParaRPr kumimoji="0" lang="ko-KR" altLang="ko-KR" sz="1800" b="0" i="0" u="none" strike="noStrike" cap="none" normalizeH="0" baseline="0">
                        <a:ln>
                          <a:noFill/>
                        </a:ln>
                        <a:solidFill>
                          <a:schemeClr val="tx1"/>
                        </a:solidFill>
                        <a:effectLst/>
                        <a:latin typeface="Verdana" panose="020B0804030504040204" pitchFamily="34" charset="0"/>
                        <a:cs typeface="Arial" panose="020B060402020209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pPr>
                      <a:endParaRPr kumimoji="0" lang="ko-KR" altLang="ko-KR" sz="1800" b="0" i="0" u="none" strike="noStrike" cap="none" normalizeH="0" baseline="0" dirty="0">
                        <a:ln>
                          <a:noFill/>
                        </a:ln>
                        <a:solidFill>
                          <a:schemeClr val="tx1"/>
                        </a:solidFill>
                        <a:effectLst/>
                        <a:latin typeface="Verdana" panose="020B0804030504040204" pitchFamily="34" charset="0"/>
                        <a:cs typeface="Arial" panose="020B060402020209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pPr>
                      <a:endParaRPr kumimoji="0" lang="ko-KR" altLang="ko-KR" sz="1800" b="0" i="0" u="none" strike="noStrike" cap="none" normalizeH="0" baseline="0">
                        <a:ln>
                          <a:noFill/>
                        </a:ln>
                        <a:solidFill>
                          <a:schemeClr val="tx1"/>
                        </a:solidFill>
                        <a:effectLst/>
                        <a:latin typeface="Verdana" panose="020B0804030504040204" pitchFamily="34" charset="0"/>
                        <a:cs typeface="Arial" panose="020B060402020209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pPr>
                      <a:endParaRPr kumimoji="0" lang="ko-KR" altLang="ko-KR" sz="1800" b="0" i="0" u="none" strike="noStrike" cap="none" normalizeH="0" baseline="0">
                        <a:ln>
                          <a:noFill/>
                        </a:ln>
                        <a:solidFill>
                          <a:schemeClr val="tx1"/>
                        </a:solidFill>
                        <a:effectLst/>
                        <a:latin typeface="Verdana" panose="020B0804030504040204" pitchFamily="34" charset="0"/>
                        <a:cs typeface="Arial" panose="020B060402020209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pPr>
                      <a:endParaRPr kumimoji="0" lang="ko-KR" altLang="ko-KR" sz="1800" b="0" i="0" u="none" strike="noStrike" cap="none" normalizeH="0" baseline="0" dirty="0">
                        <a:ln>
                          <a:noFill/>
                        </a:ln>
                        <a:solidFill>
                          <a:schemeClr val="tx1"/>
                        </a:solidFill>
                        <a:effectLst/>
                        <a:latin typeface="Verdana" panose="020B0804030504040204" pitchFamily="34" charset="0"/>
                        <a:cs typeface="Arial" panose="020B0604020202090204"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r>
            </a:tbl>
          </a:graphicData>
        </a:graphic>
      </p:graphicFrame>
      <p:sp>
        <p:nvSpPr>
          <p:cNvPr id="11346" name="Text Box 82"/>
          <p:cNvSpPr txBox="1">
            <a:spLocks noChangeArrowheads="1"/>
          </p:cNvSpPr>
          <p:nvPr/>
        </p:nvSpPr>
        <p:spPr bwMode="auto">
          <a:xfrm>
            <a:off x="8959851" y="3954376"/>
            <a:ext cx="192392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503050405090304" charset="0"/>
                <a:cs typeface="Arial" panose="020B0604020202090204" pitchFamily="34" charset="0"/>
              </a:defRPr>
            </a:lvl1pPr>
            <a:lvl2pPr marL="742950" indent="-285750">
              <a:defRPr sz="2400">
                <a:solidFill>
                  <a:schemeClr val="tx1"/>
                </a:solidFill>
                <a:latin typeface="Times New Roman" panose="02020503050405090304" charset="0"/>
                <a:cs typeface="Arial" panose="020B0604020202090204" pitchFamily="34" charset="0"/>
              </a:defRPr>
            </a:lvl2pPr>
            <a:lvl3pPr marL="1143000" indent="-228600">
              <a:defRPr sz="2400">
                <a:solidFill>
                  <a:schemeClr val="tx1"/>
                </a:solidFill>
                <a:latin typeface="Times New Roman" panose="02020503050405090304" charset="0"/>
                <a:cs typeface="Arial" panose="020B0604020202090204" pitchFamily="34" charset="0"/>
              </a:defRPr>
            </a:lvl3pPr>
            <a:lvl4pPr marL="1600200" indent="-228600">
              <a:defRPr sz="2400">
                <a:solidFill>
                  <a:schemeClr val="tx1"/>
                </a:solidFill>
                <a:latin typeface="Times New Roman" panose="02020503050405090304" charset="0"/>
                <a:cs typeface="Arial" panose="020B0604020202090204" pitchFamily="34" charset="0"/>
              </a:defRPr>
            </a:lvl4pPr>
            <a:lvl5pPr marL="2057400" indent="-228600">
              <a:defRPr sz="2400">
                <a:solidFill>
                  <a:schemeClr val="tx1"/>
                </a:solidFill>
                <a:latin typeface="Times New Roman" panose="02020503050405090304" charset="0"/>
                <a:cs typeface="Arial" panose="020B0604020202090204" pitchFamily="34" charset="0"/>
              </a:defRPr>
            </a:lvl5pPr>
            <a:lvl6pPr marL="2514600" indent="-228600" eaLnBrk="0" fontAlgn="base" hangingPunct="0">
              <a:spcBef>
                <a:spcPct val="0"/>
              </a:spcBef>
              <a:spcAft>
                <a:spcPct val="0"/>
              </a:spcAft>
              <a:defRPr sz="2400">
                <a:solidFill>
                  <a:schemeClr val="tx1"/>
                </a:solidFill>
                <a:latin typeface="Times New Roman" panose="02020503050405090304" charset="0"/>
                <a:cs typeface="Arial" panose="020B0604020202090204" pitchFamily="34" charset="0"/>
              </a:defRPr>
            </a:lvl6pPr>
            <a:lvl7pPr marL="2971800" indent="-228600" eaLnBrk="0" fontAlgn="base" hangingPunct="0">
              <a:spcBef>
                <a:spcPct val="0"/>
              </a:spcBef>
              <a:spcAft>
                <a:spcPct val="0"/>
              </a:spcAft>
              <a:defRPr sz="2400">
                <a:solidFill>
                  <a:schemeClr val="tx1"/>
                </a:solidFill>
                <a:latin typeface="Times New Roman" panose="02020503050405090304" charset="0"/>
                <a:cs typeface="Arial" panose="020B0604020202090204" pitchFamily="34" charset="0"/>
              </a:defRPr>
            </a:lvl7pPr>
            <a:lvl8pPr marL="3429000" indent="-228600" eaLnBrk="0" fontAlgn="base" hangingPunct="0">
              <a:spcBef>
                <a:spcPct val="0"/>
              </a:spcBef>
              <a:spcAft>
                <a:spcPct val="0"/>
              </a:spcAft>
              <a:defRPr sz="2400">
                <a:solidFill>
                  <a:schemeClr val="tx1"/>
                </a:solidFill>
                <a:latin typeface="Times New Roman" panose="02020503050405090304" charset="0"/>
                <a:cs typeface="Arial" panose="020B0604020202090204" pitchFamily="34" charset="0"/>
              </a:defRPr>
            </a:lvl8pPr>
            <a:lvl9pPr marL="3886200" indent="-228600" eaLnBrk="0" fontAlgn="base" hangingPunct="0">
              <a:spcBef>
                <a:spcPct val="0"/>
              </a:spcBef>
              <a:spcAft>
                <a:spcPct val="0"/>
              </a:spcAft>
              <a:defRPr sz="2400">
                <a:solidFill>
                  <a:schemeClr val="tx1"/>
                </a:solidFill>
                <a:latin typeface="Times New Roman" panose="02020503050405090304" charset="0"/>
                <a:cs typeface="Arial" panose="020B0604020202090204" pitchFamily="34" charset="0"/>
              </a:defRPr>
            </a:lvl9pPr>
          </a:lstStyle>
          <a:p>
            <a:r>
              <a:rPr lang="en-US" altLang="ko-KR" sz="1800" b="1" dirty="0">
                <a:solidFill>
                  <a:srgbClr val="0000FF"/>
                </a:solidFill>
                <a:latin typeface="Verdana" panose="020B0804030504040204" pitchFamily="34" charset="0"/>
                <a:ea typeface="굴림" charset="-127"/>
              </a:rPr>
              <a:t>Test Data Set</a:t>
            </a:r>
            <a:endParaRPr lang="en-US" altLang="ko-KR" sz="1800" b="1" dirty="0">
              <a:solidFill>
                <a:srgbClr val="0000FF"/>
              </a:solidFill>
              <a:latin typeface="Verdana" panose="020B0804030504040204" pitchFamily="34" charset="0"/>
              <a:ea typeface="굴림" charset="-127"/>
            </a:endParaRPr>
          </a:p>
        </p:txBody>
      </p:sp>
      <p:sp>
        <p:nvSpPr>
          <p:cNvPr id="11347" name="Text Box 83"/>
          <p:cNvSpPr txBox="1">
            <a:spLocks noChangeArrowheads="1"/>
          </p:cNvSpPr>
          <p:nvPr/>
        </p:nvSpPr>
        <p:spPr bwMode="auto">
          <a:xfrm>
            <a:off x="4399072" y="3059668"/>
            <a:ext cx="178435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503050405090304" charset="0"/>
                <a:cs typeface="Arial" panose="020B0604020202090204" pitchFamily="34" charset="0"/>
              </a:defRPr>
            </a:lvl1pPr>
            <a:lvl2pPr marL="742950" indent="-285750">
              <a:defRPr sz="2400">
                <a:solidFill>
                  <a:schemeClr val="tx1"/>
                </a:solidFill>
                <a:latin typeface="Times New Roman" panose="02020503050405090304" charset="0"/>
                <a:cs typeface="Arial" panose="020B0604020202090204" pitchFamily="34" charset="0"/>
              </a:defRPr>
            </a:lvl2pPr>
            <a:lvl3pPr marL="1143000" indent="-228600">
              <a:defRPr sz="2400">
                <a:solidFill>
                  <a:schemeClr val="tx1"/>
                </a:solidFill>
                <a:latin typeface="Times New Roman" panose="02020503050405090304" charset="0"/>
                <a:cs typeface="Arial" panose="020B0604020202090204" pitchFamily="34" charset="0"/>
              </a:defRPr>
            </a:lvl3pPr>
            <a:lvl4pPr marL="1600200" indent="-228600">
              <a:defRPr sz="2400">
                <a:solidFill>
                  <a:schemeClr val="tx1"/>
                </a:solidFill>
                <a:latin typeface="Times New Roman" panose="02020503050405090304" charset="0"/>
                <a:cs typeface="Arial" panose="020B0604020202090204" pitchFamily="34" charset="0"/>
              </a:defRPr>
            </a:lvl4pPr>
            <a:lvl5pPr marL="2057400" indent="-228600">
              <a:defRPr sz="2400">
                <a:solidFill>
                  <a:schemeClr val="tx1"/>
                </a:solidFill>
                <a:latin typeface="Times New Roman" panose="02020503050405090304" charset="0"/>
                <a:cs typeface="Arial" panose="020B0604020202090204" pitchFamily="34" charset="0"/>
              </a:defRPr>
            </a:lvl5pPr>
            <a:lvl6pPr marL="2514600" indent="-228600" eaLnBrk="0" fontAlgn="base" hangingPunct="0">
              <a:spcBef>
                <a:spcPct val="0"/>
              </a:spcBef>
              <a:spcAft>
                <a:spcPct val="0"/>
              </a:spcAft>
              <a:defRPr sz="2400">
                <a:solidFill>
                  <a:schemeClr val="tx1"/>
                </a:solidFill>
                <a:latin typeface="Times New Roman" panose="02020503050405090304" charset="0"/>
                <a:cs typeface="Arial" panose="020B0604020202090204" pitchFamily="34" charset="0"/>
              </a:defRPr>
            </a:lvl6pPr>
            <a:lvl7pPr marL="2971800" indent="-228600" eaLnBrk="0" fontAlgn="base" hangingPunct="0">
              <a:spcBef>
                <a:spcPct val="0"/>
              </a:spcBef>
              <a:spcAft>
                <a:spcPct val="0"/>
              </a:spcAft>
              <a:defRPr sz="2400">
                <a:solidFill>
                  <a:schemeClr val="tx1"/>
                </a:solidFill>
                <a:latin typeface="Times New Roman" panose="02020503050405090304" charset="0"/>
                <a:cs typeface="Arial" panose="020B0604020202090204" pitchFamily="34" charset="0"/>
              </a:defRPr>
            </a:lvl7pPr>
            <a:lvl8pPr marL="3429000" indent="-228600" eaLnBrk="0" fontAlgn="base" hangingPunct="0">
              <a:spcBef>
                <a:spcPct val="0"/>
              </a:spcBef>
              <a:spcAft>
                <a:spcPct val="0"/>
              </a:spcAft>
              <a:defRPr sz="2400">
                <a:solidFill>
                  <a:schemeClr val="tx1"/>
                </a:solidFill>
                <a:latin typeface="Times New Roman" panose="02020503050405090304" charset="0"/>
                <a:cs typeface="Arial" panose="020B0604020202090204" pitchFamily="34" charset="0"/>
              </a:defRPr>
            </a:lvl8pPr>
            <a:lvl9pPr marL="3886200" indent="-228600" eaLnBrk="0" fontAlgn="base" hangingPunct="0">
              <a:spcBef>
                <a:spcPct val="0"/>
              </a:spcBef>
              <a:spcAft>
                <a:spcPct val="0"/>
              </a:spcAft>
              <a:defRPr sz="2400">
                <a:solidFill>
                  <a:schemeClr val="tx1"/>
                </a:solidFill>
                <a:latin typeface="Times New Roman" panose="02020503050405090304" charset="0"/>
                <a:cs typeface="Arial" panose="020B0604020202090204" pitchFamily="34" charset="0"/>
              </a:defRPr>
            </a:lvl9pPr>
          </a:lstStyle>
          <a:p>
            <a:pPr algn="ctr"/>
            <a:r>
              <a:rPr lang="en-US" altLang="ko-KR" sz="1800" b="1" dirty="0">
                <a:solidFill>
                  <a:srgbClr val="008000"/>
                </a:solidFill>
                <a:latin typeface="Verdana" panose="020B0804030504040204" pitchFamily="34" charset="0"/>
                <a:ea typeface="굴림" charset="-127"/>
              </a:rPr>
              <a:t>users</a:t>
            </a:r>
            <a:endParaRPr lang="en-US" altLang="ko-KR" sz="1800" b="1" dirty="0">
              <a:solidFill>
                <a:srgbClr val="008000"/>
              </a:solidFill>
              <a:latin typeface="Verdana" panose="020B0804030504040204" pitchFamily="34" charset="0"/>
              <a:ea typeface="굴림" charset="-127"/>
            </a:endParaRPr>
          </a:p>
        </p:txBody>
      </p:sp>
      <p:sp>
        <p:nvSpPr>
          <p:cNvPr id="11348" name="Line 84"/>
          <p:cNvSpPr>
            <a:spLocks noChangeShapeType="1"/>
          </p:cNvSpPr>
          <p:nvPr/>
        </p:nvSpPr>
        <p:spPr bwMode="auto">
          <a:xfrm>
            <a:off x="5929864" y="1659974"/>
            <a:ext cx="12700" cy="4000500"/>
          </a:xfrm>
          <a:prstGeom prst="line">
            <a:avLst/>
          </a:prstGeom>
          <a:noFill/>
          <a:ln w="2857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ko-KR" altLang="en-US"/>
          </a:p>
        </p:txBody>
      </p:sp>
      <p:sp>
        <p:nvSpPr>
          <p:cNvPr id="11349" name="Line 85"/>
          <p:cNvSpPr>
            <a:spLocks noChangeShapeType="1"/>
          </p:cNvSpPr>
          <p:nvPr/>
        </p:nvSpPr>
        <p:spPr bwMode="auto">
          <a:xfrm>
            <a:off x="6108700" y="1447800"/>
            <a:ext cx="3390900" cy="0"/>
          </a:xfrm>
          <a:prstGeom prst="line">
            <a:avLst/>
          </a:prstGeom>
          <a:noFill/>
          <a:ln w="2857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ko-KR" altLang="en-US"/>
          </a:p>
        </p:txBody>
      </p:sp>
      <p:sp>
        <p:nvSpPr>
          <p:cNvPr id="11350" name="Line 89"/>
          <p:cNvSpPr>
            <a:spLocks noChangeShapeType="1"/>
          </p:cNvSpPr>
          <p:nvPr/>
        </p:nvSpPr>
        <p:spPr bwMode="auto">
          <a:xfrm flipH="1">
            <a:off x="8597900" y="4285608"/>
            <a:ext cx="901700" cy="29210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ko-KR" altLang="en-US"/>
          </a:p>
        </p:txBody>
      </p:sp>
      <p:sp>
        <p:nvSpPr>
          <p:cNvPr id="11351" name="Text Box 90"/>
          <p:cNvSpPr txBox="1">
            <a:spLocks noChangeArrowheads="1"/>
          </p:cNvSpPr>
          <p:nvPr/>
        </p:nvSpPr>
        <p:spPr bwMode="auto">
          <a:xfrm>
            <a:off x="7032626" y="1035050"/>
            <a:ext cx="11063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503050405090304" charset="0"/>
                <a:cs typeface="Arial" panose="020B0604020202090204" pitchFamily="34" charset="0"/>
              </a:defRPr>
            </a:lvl1pPr>
            <a:lvl2pPr marL="742950" indent="-285750">
              <a:defRPr sz="2400">
                <a:solidFill>
                  <a:schemeClr val="tx1"/>
                </a:solidFill>
                <a:latin typeface="Times New Roman" panose="02020503050405090304" charset="0"/>
                <a:cs typeface="Arial" panose="020B0604020202090204" pitchFamily="34" charset="0"/>
              </a:defRPr>
            </a:lvl2pPr>
            <a:lvl3pPr marL="1143000" indent="-228600">
              <a:defRPr sz="2400">
                <a:solidFill>
                  <a:schemeClr val="tx1"/>
                </a:solidFill>
                <a:latin typeface="Times New Roman" panose="02020503050405090304" charset="0"/>
                <a:cs typeface="Arial" panose="020B0604020202090204" pitchFamily="34" charset="0"/>
              </a:defRPr>
            </a:lvl3pPr>
            <a:lvl4pPr marL="1600200" indent="-228600">
              <a:defRPr sz="2400">
                <a:solidFill>
                  <a:schemeClr val="tx1"/>
                </a:solidFill>
                <a:latin typeface="Times New Roman" panose="02020503050405090304" charset="0"/>
                <a:cs typeface="Arial" panose="020B0604020202090204" pitchFamily="34" charset="0"/>
              </a:defRPr>
            </a:lvl4pPr>
            <a:lvl5pPr marL="2057400" indent="-228600">
              <a:defRPr sz="2400">
                <a:solidFill>
                  <a:schemeClr val="tx1"/>
                </a:solidFill>
                <a:latin typeface="Times New Roman" panose="02020503050405090304" charset="0"/>
                <a:cs typeface="Arial" panose="020B0604020202090204" pitchFamily="34" charset="0"/>
              </a:defRPr>
            </a:lvl5pPr>
            <a:lvl6pPr marL="2514600" indent="-228600" eaLnBrk="0" fontAlgn="base" hangingPunct="0">
              <a:spcBef>
                <a:spcPct val="0"/>
              </a:spcBef>
              <a:spcAft>
                <a:spcPct val="0"/>
              </a:spcAft>
              <a:defRPr sz="2400">
                <a:solidFill>
                  <a:schemeClr val="tx1"/>
                </a:solidFill>
                <a:latin typeface="Times New Roman" panose="02020503050405090304" charset="0"/>
                <a:cs typeface="Arial" panose="020B0604020202090204" pitchFamily="34" charset="0"/>
              </a:defRPr>
            </a:lvl6pPr>
            <a:lvl7pPr marL="2971800" indent="-228600" eaLnBrk="0" fontAlgn="base" hangingPunct="0">
              <a:spcBef>
                <a:spcPct val="0"/>
              </a:spcBef>
              <a:spcAft>
                <a:spcPct val="0"/>
              </a:spcAft>
              <a:defRPr sz="2400">
                <a:solidFill>
                  <a:schemeClr val="tx1"/>
                </a:solidFill>
                <a:latin typeface="Times New Roman" panose="02020503050405090304" charset="0"/>
                <a:cs typeface="Arial" panose="020B0604020202090204" pitchFamily="34" charset="0"/>
              </a:defRPr>
            </a:lvl7pPr>
            <a:lvl8pPr marL="3429000" indent="-228600" eaLnBrk="0" fontAlgn="base" hangingPunct="0">
              <a:spcBef>
                <a:spcPct val="0"/>
              </a:spcBef>
              <a:spcAft>
                <a:spcPct val="0"/>
              </a:spcAft>
              <a:defRPr sz="2400">
                <a:solidFill>
                  <a:schemeClr val="tx1"/>
                </a:solidFill>
                <a:latin typeface="Times New Roman" panose="02020503050405090304" charset="0"/>
                <a:cs typeface="Arial" panose="020B0604020202090204" pitchFamily="34" charset="0"/>
              </a:defRPr>
            </a:lvl8pPr>
            <a:lvl9pPr marL="3886200" indent="-228600" eaLnBrk="0" fontAlgn="base" hangingPunct="0">
              <a:spcBef>
                <a:spcPct val="0"/>
              </a:spcBef>
              <a:spcAft>
                <a:spcPct val="0"/>
              </a:spcAft>
              <a:defRPr sz="2400">
                <a:solidFill>
                  <a:schemeClr val="tx1"/>
                </a:solidFill>
                <a:latin typeface="Times New Roman" panose="02020503050405090304" charset="0"/>
                <a:cs typeface="Arial" panose="020B0604020202090204" pitchFamily="34" charset="0"/>
              </a:defRPr>
            </a:lvl9pPr>
          </a:lstStyle>
          <a:p>
            <a:r>
              <a:rPr lang="en-US" altLang="ko-KR" sz="1800" b="1" dirty="0">
                <a:solidFill>
                  <a:srgbClr val="008000"/>
                </a:solidFill>
                <a:latin typeface="Verdana" panose="020B0804030504040204" pitchFamily="34" charset="0"/>
                <a:ea typeface="굴림" charset="-127"/>
              </a:rPr>
              <a:t>movies</a:t>
            </a:r>
            <a:endParaRPr lang="en-US" altLang="ko-KR" sz="1800" b="1" dirty="0">
              <a:solidFill>
                <a:srgbClr val="008000"/>
              </a:solidFill>
              <a:latin typeface="Verdana" panose="020B0804030504040204" pitchFamily="34" charset="0"/>
              <a:ea typeface="굴림" charset="-127"/>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676421" y="286692"/>
            <a:ext cx="11399513" cy="671442"/>
          </a:xfrm>
        </p:spPr>
        <p:txBody>
          <a:bodyPr>
            <a:noAutofit/>
          </a:bodyPr>
          <a:lstStyle/>
          <a:p>
            <a:pPr eaLnBrk="1" hangingPunct="1"/>
            <a:r>
              <a:rPr lang="en-US" dirty="0"/>
              <a:t>Relevant for understanding how misinformation spreads</a:t>
            </a:r>
            <a:endParaRPr lang="en-US" dirty="0"/>
          </a:p>
        </p:txBody>
      </p:sp>
      <p:sp>
        <p:nvSpPr>
          <p:cNvPr id="4" name="Date Placeholder 3"/>
          <p:cNvSpPr>
            <a:spLocks noGrp="1"/>
          </p:cNvSpPr>
          <p:nvPr>
            <p:ph type="dt" sz="half" idx="10"/>
          </p:nvPr>
        </p:nvSpPr>
        <p:spPr/>
        <p:txBody>
          <a:bodyPr/>
          <a:lstStyle/>
          <a:p>
            <a:fld id="{52C5AF5C-3017-4272-BB38-BC63C3FA684C}" type="datetime1">
              <a:rPr lang="en-US" smtClean="0"/>
            </a:fld>
            <a:endParaRPr lang="en-US"/>
          </a:p>
        </p:txBody>
      </p:sp>
      <p:sp>
        <p:nvSpPr>
          <p:cNvPr id="5" name="Slide Number Placeholder 4"/>
          <p:cNvSpPr>
            <a:spLocks noGrp="1"/>
          </p:cNvSpPr>
          <p:nvPr>
            <p:ph type="sldNum" sz="quarter" idx="12"/>
          </p:nvPr>
        </p:nvSpPr>
        <p:spPr/>
        <p:txBody>
          <a:bodyPr/>
          <a:lstStyle/>
          <a:p>
            <a:fld id="{19B12225-5612-419B-A8D5-4B8EEE4C217E}" type="slidenum">
              <a:rPr lang="en-US" smtClean="0"/>
            </a:fld>
            <a:endParaRPr lang="en-US"/>
          </a:p>
        </p:txBody>
      </p:sp>
      <p:sp>
        <p:nvSpPr>
          <p:cNvPr id="7" name="TextBox 6"/>
          <p:cNvSpPr txBox="1"/>
          <p:nvPr/>
        </p:nvSpPr>
        <p:spPr>
          <a:xfrm>
            <a:off x="4191000" y="957352"/>
            <a:ext cx="7425431" cy="1892826"/>
          </a:xfrm>
          <a:prstGeom prst="rect">
            <a:avLst/>
          </a:prstGeom>
          <a:noFill/>
        </p:spPr>
        <p:txBody>
          <a:bodyPr wrap="none" rtlCol="0">
            <a:spAutoFit/>
          </a:bodyPr>
          <a:lstStyle/>
          <a:p>
            <a:r>
              <a:rPr lang="en-US" sz="3200" b="1" dirty="0" err="1">
                <a:latin typeface="Helvetica" pitchFamily="2" charset="0"/>
              </a:rPr>
              <a:t>QAnon</a:t>
            </a:r>
            <a:r>
              <a:rPr lang="en-US" sz="3200" b="1" dirty="0">
                <a:latin typeface="Helvetica" pitchFamily="2" charset="0"/>
              </a:rPr>
              <a:t> Supporters And Anti-Vaxxers</a:t>
            </a:r>
            <a:endParaRPr lang="en-US" sz="3200" b="1" dirty="0">
              <a:latin typeface="Helvetica" pitchFamily="2" charset="0"/>
            </a:endParaRPr>
          </a:p>
          <a:p>
            <a:r>
              <a:rPr lang="en-US" sz="3200" b="1" dirty="0">
                <a:latin typeface="Helvetica" pitchFamily="2" charset="0"/>
              </a:rPr>
              <a:t>Are Spreading a Hoax That Bill Gates</a:t>
            </a:r>
            <a:endParaRPr lang="en-US" sz="3200" b="1" dirty="0">
              <a:latin typeface="Helvetica" pitchFamily="2" charset="0"/>
            </a:endParaRPr>
          </a:p>
          <a:p>
            <a:r>
              <a:rPr lang="en-US" sz="3200" b="1" dirty="0">
                <a:latin typeface="Helvetica" pitchFamily="2" charset="0"/>
              </a:rPr>
              <a:t>Created the Coronavirus</a:t>
            </a:r>
            <a:endParaRPr lang="en-US" sz="3200" b="1" dirty="0">
              <a:latin typeface="Helvetica" pitchFamily="2" charset="0"/>
            </a:endParaRPr>
          </a:p>
          <a:p>
            <a:endParaRPr lang="en-US" sz="700" b="1" dirty="0">
              <a:latin typeface="Helvetica" pitchFamily="2" charset="0"/>
            </a:endParaRPr>
          </a:p>
          <a:p>
            <a:r>
              <a:rPr lang="en-US" sz="1400" dirty="0">
                <a:latin typeface="Arial Nova Light" panose="020B0306020202020204" pitchFamily="34" charset="0"/>
                <a:cs typeface="Arial Nova Cond Light" panose="020F0302020204030204" pitchFamily="34" charset="0"/>
              </a:rPr>
              <a:t>It has no basis in reality, but that hasn't slowed its spread across Facebook and Twitter</a:t>
            </a:r>
            <a:endParaRPr lang="en-US" sz="1400" dirty="0">
              <a:latin typeface="Arial Nova Light" panose="020B0306020202020204" pitchFamily="34" charset="0"/>
              <a:cs typeface="Arial Nova Cond Light" panose="020F0302020204030204" pitchFamily="34" charset="0"/>
            </a:endParaRPr>
          </a:p>
        </p:txBody>
      </p:sp>
      <p:sp>
        <p:nvSpPr>
          <p:cNvPr id="14" name="TextBox 13"/>
          <p:cNvSpPr txBox="1"/>
          <p:nvPr/>
        </p:nvSpPr>
        <p:spPr>
          <a:xfrm>
            <a:off x="676421" y="2606789"/>
            <a:ext cx="2558714" cy="771493"/>
          </a:xfrm>
          <a:prstGeom prst="rect">
            <a:avLst/>
          </a:prstGeom>
          <a:noFill/>
        </p:spPr>
        <p:txBody>
          <a:bodyPr wrap="none" rtlCol="0">
            <a:spAutoFit/>
          </a:bodyPr>
          <a:lstStyle/>
          <a:p>
            <a:pPr>
              <a:lnSpc>
                <a:spcPct val="46000"/>
              </a:lnSpc>
            </a:pPr>
            <a:r>
              <a:rPr lang="en-US" sz="4400" b="1" dirty="0">
                <a:latin typeface="Calisto MT" panose="02040603050505030304" pitchFamily="18" charset="77"/>
                <a:ea typeface="Cambria Math" panose="02040503050406030204" pitchFamily="18" charset="0"/>
              </a:rPr>
              <a:t>   The</a:t>
            </a:r>
            <a:endParaRPr lang="en-US" sz="4400" b="1" dirty="0">
              <a:latin typeface="Calisto MT" panose="02040603050505030304" pitchFamily="18" charset="77"/>
              <a:ea typeface="Cambria Math" panose="02040503050406030204" pitchFamily="18" charset="0"/>
            </a:endParaRPr>
          </a:p>
          <a:p>
            <a:pPr>
              <a:lnSpc>
                <a:spcPct val="46000"/>
              </a:lnSpc>
            </a:pPr>
            <a:r>
              <a:rPr lang="en-US" sz="4400" b="1" dirty="0">
                <a:latin typeface="Calisto MT" panose="02040603050505030304" pitchFamily="18" charset="77"/>
                <a:ea typeface="Cambria Math" panose="02040503050406030204" pitchFamily="18" charset="0"/>
              </a:rPr>
              <a:t>Guardian</a:t>
            </a:r>
            <a:endParaRPr lang="en-US" sz="4400" b="1" dirty="0">
              <a:latin typeface="Calisto MT" panose="02040603050505030304" pitchFamily="18" charset="77"/>
              <a:ea typeface="Cambria Math" panose="02040503050406030204" pitchFamily="18" charset="0"/>
            </a:endParaRPr>
          </a:p>
        </p:txBody>
      </p:sp>
      <p:sp>
        <p:nvSpPr>
          <p:cNvPr id="15" name="TextBox 14"/>
          <p:cNvSpPr txBox="1"/>
          <p:nvPr/>
        </p:nvSpPr>
        <p:spPr>
          <a:xfrm>
            <a:off x="3201268" y="2943829"/>
            <a:ext cx="5362750" cy="830997"/>
          </a:xfrm>
          <a:prstGeom prst="rect">
            <a:avLst/>
          </a:prstGeom>
          <a:noFill/>
        </p:spPr>
        <p:txBody>
          <a:bodyPr wrap="none" rtlCol="0">
            <a:spAutoFit/>
          </a:bodyPr>
          <a:lstStyle/>
          <a:p>
            <a:r>
              <a:rPr lang="en-US" sz="2400" dirty="0">
                <a:latin typeface="Calisto MT" panose="02040603050505030304" pitchFamily="18" charset="77"/>
              </a:rPr>
              <a:t>Las Vegas survivors furious as YouTube</a:t>
            </a:r>
            <a:endParaRPr lang="en-US" sz="2400" dirty="0">
              <a:latin typeface="Calisto MT" panose="02040603050505030304" pitchFamily="18" charset="77"/>
            </a:endParaRPr>
          </a:p>
          <a:p>
            <a:r>
              <a:rPr lang="en-US" sz="2400" dirty="0">
                <a:latin typeface="Calisto MT" panose="02040603050505030304" pitchFamily="18" charset="77"/>
              </a:rPr>
              <a:t>promotes clips calling shooting a hoax</a:t>
            </a:r>
            <a:endParaRPr lang="en-US" sz="2400" dirty="0">
              <a:latin typeface="Calisto MT" panose="02040603050505030304" pitchFamily="18" charset="77"/>
            </a:endParaRPr>
          </a:p>
        </p:txBody>
      </p:sp>
      <p:sp>
        <p:nvSpPr>
          <p:cNvPr id="17" name="Rectangle 16"/>
          <p:cNvSpPr/>
          <p:nvPr/>
        </p:nvSpPr>
        <p:spPr>
          <a:xfrm>
            <a:off x="5092700" y="3808095"/>
            <a:ext cx="6085205" cy="114935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Beirut" panose="00000600000000000000" pitchFamily="2" charset="-78"/>
                <a:cs typeface="Beirut" panose="00000600000000000000" pitchFamily="2" charset="-78"/>
              </a:rPr>
              <a:t>'Fiction is outperforming</a:t>
            </a:r>
            <a:endParaRPr lang="en-US" sz="2400" b="1" dirty="0">
              <a:latin typeface="Beirut" panose="00000600000000000000" pitchFamily="2" charset="-78"/>
              <a:cs typeface="Beirut" panose="00000600000000000000" pitchFamily="2" charset="-78"/>
            </a:endParaRPr>
          </a:p>
          <a:p>
            <a:pPr algn="ctr"/>
            <a:r>
              <a:rPr lang="en-US" sz="2400" b="1" dirty="0">
                <a:latin typeface="Beirut" panose="00000600000000000000" pitchFamily="2" charset="-78"/>
                <a:cs typeface="Beirut" panose="00000600000000000000" pitchFamily="2" charset="-78"/>
              </a:rPr>
              <a:t>reality': how YouTube's </a:t>
            </a:r>
            <a:endParaRPr lang="en-US" sz="2400" b="1" dirty="0">
              <a:latin typeface="Beirut" panose="00000600000000000000" pitchFamily="2" charset="-78"/>
              <a:cs typeface="Beirut" panose="00000600000000000000" pitchFamily="2" charset="-78"/>
            </a:endParaRPr>
          </a:p>
          <a:p>
            <a:pPr algn="ctr"/>
            <a:r>
              <a:rPr lang="en-US" sz="2400" b="1" dirty="0">
                <a:latin typeface="Beirut" panose="00000600000000000000" pitchFamily="2" charset="-78"/>
                <a:cs typeface="Beirut" panose="00000600000000000000" pitchFamily="2" charset="-78"/>
              </a:rPr>
              <a:t>algorithm distorts truth</a:t>
            </a:r>
            <a:endParaRPr lang="en-US" sz="2400" b="1" dirty="0">
              <a:latin typeface="Beirut" panose="00000600000000000000" pitchFamily="2" charset="-78"/>
              <a:cs typeface="Beirut" panose="00000600000000000000" pitchFamily="2" charset="-78"/>
            </a:endParaRPr>
          </a:p>
        </p:txBody>
      </p:sp>
      <p:pic>
        <p:nvPicPr>
          <p:cNvPr id="20" name="Picture 19"/>
          <p:cNvPicPr>
            <a:picLocks noChangeAspect="1"/>
          </p:cNvPicPr>
          <p:nvPr/>
        </p:nvPicPr>
        <p:blipFill>
          <a:blip r:embed="rId1"/>
          <a:stretch>
            <a:fillRect/>
          </a:stretch>
        </p:blipFill>
        <p:spPr>
          <a:xfrm>
            <a:off x="765057" y="4656554"/>
            <a:ext cx="3083043" cy="814058"/>
          </a:xfrm>
          <a:prstGeom prst="rect">
            <a:avLst/>
          </a:prstGeom>
        </p:spPr>
      </p:pic>
      <p:sp>
        <p:nvSpPr>
          <p:cNvPr id="21" name="TextBox 20"/>
          <p:cNvSpPr txBox="1"/>
          <p:nvPr/>
        </p:nvSpPr>
        <p:spPr>
          <a:xfrm>
            <a:off x="2041026" y="5334314"/>
            <a:ext cx="8454494" cy="677108"/>
          </a:xfrm>
          <a:prstGeom prst="rect">
            <a:avLst/>
          </a:prstGeom>
          <a:noFill/>
        </p:spPr>
        <p:txBody>
          <a:bodyPr wrap="none" rtlCol="0">
            <a:spAutoFit/>
          </a:bodyPr>
          <a:lstStyle/>
          <a:p>
            <a:r>
              <a:rPr lang="en-US" sz="2400" b="1" dirty="0"/>
              <a:t>How YouTube Drives People to the Internet's Darkest Corners</a:t>
            </a:r>
            <a:endParaRPr lang="en-US" sz="2400" b="1" dirty="0"/>
          </a:p>
          <a:p>
            <a:r>
              <a:rPr lang="en-US" sz="1400" dirty="0">
                <a:latin typeface="Arial Nova Cond Light" panose="020F0302020204030204" pitchFamily="34" charset="0"/>
                <a:ea typeface="Helvetica Neue" panose="02000503000000020004" charset="0"/>
                <a:cs typeface="Arial Nova Cond Light" panose="020F0302020204030204" pitchFamily="34" charset="0"/>
              </a:rPr>
              <a:t>Google's video site often recommends divisive or misleading material, despite recent changes designed to fix the problems</a:t>
            </a:r>
            <a:endParaRPr lang="en-US" sz="1400" dirty="0">
              <a:latin typeface="Arial Nova Cond Light" panose="020F0302020204030204" pitchFamily="34" charset="0"/>
              <a:ea typeface="Helvetica Neue" panose="02000503000000020004" charset="0"/>
              <a:cs typeface="Arial Nova Cond Light" panose="020F0302020204030204" pitchFamily="34" charset="0"/>
            </a:endParaRPr>
          </a:p>
        </p:txBody>
      </p:sp>
      <p:sp>
        <p:nvSpPr>
          <p:cNvPr id="2" name="内容占位符 1"/>
          <p:cNvSpPr/>
          <p:nvPr>
            <p:ph idx="1"/>
          </p:nvPr>
        </p:nvSpPr>
        <p:spPr/>
        <p:txBody>
          <a:bodyPr/>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4" grpId="0"/>
      <p:bldP spid="15" grpId="0"/>
      <p:bldP spid="17" grpId="0" bldLvl="0" animBg="1"/>
      <p:bldP spid="21"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a:xfrm>
            <a:off x="1371600" y="286605"/>
            <a:ext cx="8519160" cy="780196"/>
          </a:xfrm>
        </p:spPr>
        <p:txBody>
          <a:bodyPr/>
          <a:lstStyle/>
          <a:p>
            <a:pPr eaLnBrk="1" hangingPunct="1"/>
            <a:r>
              <a:rPr lang="en-US" dirty="0"/>
              <a:t>Evaluating Predictions</a:t>
            </a:r>
            <a:endParaRPr lang="en-US" dirty="0"/>
          </a:p>
        </p:txBody>
      </p:sp>
      <mc:AlternateContent xmlns:mc="http://schemas.openxmlformats.org/markup-compatibility/2006">
        <mc:Choice xmlns:a14="http://schemas.microsoft.com/office/drawing/2010/main" Requires="a14">
          <p:sp>
            <p:nvSpPr>
              <p:cNvPr id="43011" name="Rectangle 3"/>
              <p:cNvSpPr>
                <a:spLocks noGrp="1" noChangeArrowheads="1"/>
              </p:cNvSpPr>
              <p:nvPr>
                <p:ph idx="1"/>
              </p:nvPr>
            </p:nvSpPr>
            <p:spPr>
              <a:xfrm>
                <a:off x="1524000" y="1295400"/>
                <a:ext cx="10287000" cy="5410200"/>
              </a:xfrm>
            </p:spPr>
            <p:txBody>
              <a:bodyPr>
                <a:normAutofit/>
              </a:bodyPr>
              <a:lstStyle/>
              <a:p>
                <a:pPr eaLnBrk="1" hangingPunct="1">
                  <a:lnSpc>
                    <a:spcPct val="90000"/>
                  </a:lnSpc>
                </a:pPr>
                <a:r>
                  <a:rPr lang="en-US" b="1" dirty="0">
                    <a:solidFill>
                      <a:srgbClr val="0000FF"/>
                    </a:solidFill>
                  </a:rPr>
                  <a:t>Compare predictions with known ratings</a:t>
                </a:r>
                <a:endParaRPr lang="en-US" b="1" dirty="0">
                  <a:solidFill>
                    <a:srgbClr val="0000FF"/>
                  </a:solidFill>
                </a:endParaRPr>
              </a:p>
              <a:p>
                <a:pPr lvl="1" eaLnBrk="1" hangingPunct="1">
                  <a:lnSpc>
                    <a:spcPct val="90000"/>
                  </a:lnSpc>
                </a:pPr>
                <a:r>
                  <a:rPr lang="en-US" sz="3200" b="1" dirty="0"/>
                  <a:t>Root-mean-square error</a:t>
                </a:r>
                <a:r>
                  <a:rPr lang="en-US" sz="3200" dirty="0"/>
                  <a:t> (RMSE)</a:t>
                </a:r>
                <a:endParaRPr lang="en-US" sz="3200" dirty="0"/>
              </a:p>
              <a:p>
                <a:pPr lvl="2">
                  <a:lnSpc>
                    <a:spcPct val="90000"/>
                  </a:lnSpc>
                </a:pPr>
                <a14:m>
                  <m:oMath xmlns:m="http://schemas.openxmlformats.org/officeDocument/2006/math">
                    <m:rad>
                      <m:radPr>
                        <m:degHide m:val="on"/>
                        <m:ctrlPr>
                          <a:rPr lang="en-US" sz="3600" i="1" dirty="0">
                            <a:latin typeface="DejaVu Math TeX Gyre" panose="02000503000000000000" charset="0"/>
                            <a:cs typeface="DejaVu Math TeX Gyre" panose="02000503000000000000" charset="0"/>
                          </a:rPr>
                        </m:ctrlPr>
                      </m:radPr>
                      <m:deg/>
                      <m:e>
                        <m:f>
                          <m:fPr>
                            <m:ctrlPr>
                              <a:rPr lang="en-US" sz="3600" i="1" dirty="0">
                                <a:latin typeface="DejaVu Math TeX Gyre" panose="02000503000000000000" charset="0"/>
                                <a:cs typeface="DejaVu Math TeX Gyre" panose="02000503000000000000" charset="0"/>
                              </a:rPr>
                            </m:ctrlPr>
                          </m:fPr>
                          <m:num>
                            <m:nary>
                              <m:naryPr>
                                <m:chr m:val="∑"/>
                                <m:supHide m:val="on"/>
                                <m:ctrlPr>
                                  <a:rPr lang="en-US" sz="3600" i="1" dirty="0">
                                    <a:latin typeface="DejaVu Math TeX Gyre" panose="02000503000000000000" charset="0"/>
                                    <a:cs typeface="DejaVu Math TeX Gyre" panose="02000503000000000000" charset="0"/>
                                  </a:rPr>
                                </m:ctrlPr>
                              </m:naryPr>
                              <m:sub>
                                <m:r>
                                  <m:rPr>
                                    <m:brk m:alnAt="7"/>
                                  </m:rPr>
                                  <a:rPr lang="en-US" sz="3600" i="1" dirty="0">
                                    <a:latin typeface="DejaVu Math TeX Gyre" panose="02000503000000000000" charset="0"/>
                                    <a:cs typeface="DejaVu Math TeX Gyre" panose="02000503000000000000" charset="0"/>
                                  </a:rPr>
                                  <m:t>𝑥</m:t>
                                </m:r>
                                <m:r>
                                  <a:rPr lang="en-US" sz="3600" i="1" dirty="0">
                                    <a:latin typeface="DejaVu Math TeX Gyre" panose="02000503000000000000" charset="0"/>
                                    <a:cs typeface="DejaVu Math TeX Gyre" panose="02000503000000000000" charset="0"/>
                                  </a:rPr>
                                  <m:t>𝑖</m:t>
                                </m:r>
                              </m:sub>
                              <m:sup/>
                              <m:e>
                                <m:sSup>
                                  <m:sSupPr>
                                    <m:ctrlPr>
                                      <a:rPr lang="en-US" sz="3600" i="1" dirty="0">
                                        <a:latin typeface="DejaVu Math TeX Gyre" panose="02000503000000000000" charset="0"/>
                                        <a:cs typeface="DejaVu Math TeX Gyre" panose="02000503000000000000" charset="0"/>
                                      </a:rPr>
                                    </m:ctrlPr>
                                  </m:sSupPr>
                                  <m:e>
                                    <m:d>
                                      <m:dPr>
                                        <m:ctrlPr>
                                          <a:rPr lang="en-US" sz="3600" i="1" dirty="0">
                                            <a:latin typeface="DejaVu Math TeX Gyre" panose="02000503000000000000" charset="0"/>
                                            <a:cs typeface="DejaVu Math TeX Gyre" panose="02000503000000000000" charset="0"/>
                                          </a:rPr>
                                        </m:ctrlPr>
                                      </m:dPr>
                                      <m:e>
                                        <m:sSub>
                                          <m:sSubPr>
                                            <m:ctrlPr>
                                              <a:rPr lang="en-US" sz="3600" i="1" dirty="0">
                                                <a:latin typeface="DejaVu Math TeX Gyre" panose="02000503000000000000" charset="0"/>
                                                <a:cs typeface="DejaVu Math TeX Gyre" panose="02000503000000000000" charset="0"/>
                                              </a:rPr>
                                            </m:ctrlPr>
                                          </m:sSubPr>
                                          <m:e>
                                            <m:r>
                                              <a:rPr lang="en-US" sz="3600" i="1" dirty="0">
                                                <a:latin typeface="DejaVu Math TeX Gyre" panose="02000503000000000000" charset="0"/>
                                                <a:cs typeface="DejaVu Math TeX Gyre" panose="02000503000000000000" charset="0"/>
                                              </a:rPr>
                                              <m:t>𝑟</m:t>
                                            </m:r>
                                          </m:e>
                                          <m:sub>
                                            <m:r>
                                              <a:rPr lang="en-US" sz="3600" i="1" dirty="0">
                                                <a:latin typeface="DejaVu Math TeX Gyre" panose="02000503000000000000" charset="0"/>
                                                <a:cs typeface="DejaVu Math TeX Gyre" panose="02000503000000000000" charset="0"/>
                                              </a:rPr>
                                              <m:t>𝑥𝑖</m:t>
                                            </m:r>
                                          </m:sub>
                                        </m:sSub>
                                        <m:r>
                                          <a:rPr lang="en-US" sz="3600" i="1" dirty="0">
                                            <a:latin typeface="DejaVu Math TeX Gyre" panose="02000503000000000000" charset="0"/>
                                            <a:ea typeface="宋体" charset="0"/>
                                            <a:cs typeface="DejaVu Math TeX Gyre" panose="02000503000000000000" charset="0"/>
                                          </a:rPr>
                                          <m:t>−</m:t>
                                        </m:r>
                                        <m:sSubSup>
                                          <m:sSubSupPr>
                                            <m:ctrlPr>
                                              <a:rPr lang="en-US" sz="3600" i="1" dirty="0">
                                                <a:latin typeface="DejaVu Math TeX Gyre" panose="02000503000000000000" charset="0"/>
                                                <a:cs typeface="DejaVu Math TeX Gyre" panose="02000503000000000000" charset="0"/>
                                              </a:rPr>
                                            </m:ctrlPr>
                                          </m:sSubSupPr>
                                          <m:e>
                                            <m:r>
                                              <a:rPr lang="en-US" sz="3600" i="1" dirty="0">
                                                <a:latin typeface="DejaVu Math TeX Gyre" panose="02000503000000000000" charset="0"/>
                                                <a:cs typeface="DejaVu Math TeX Gyre" panose="02000503000000000000" charset="0"/>
                                              </a:rPr>
                                              <m:t>𝑟</m:t>
                                            </m:r>
                                          </m:e>
                                          <m:sub>
                                            <m:r>
                                              <a:rPr lang="en-US" sz="3600" i="1" dirty="0">
                                                <a:latin typeface="DejaVu Math TeX Gyre" panose="02000503000000000000" charset="0"/>
                                                <a:cs typeface="DejaVu Math TeX Gyre" panose="02000503000000000000" charset="0"/>
                                              </a:rPr>
                                              <m:t>𝑥𝑖</m:t>
                                            </m:r>
                                          </m:sub>
                                          <m:sup>
                                            <m:r>
                                              <a:rPr lang="en-US" sz="3600" i="1" dirty="0">
                                                <a:latin typeface="DejaVu Math TeX Gyre" panose="02000503000000000000" charset="0"/>
                                                <a:ea typeface="宋体" charset="0"/>
                                                <a:cs typeface="DejaVu Math TeX Gyre" panose="02000503000000000000" charset="0"/>
                                              </a:rPr>
                                              <m:t>∗</m:t>
                                            </m:r>
                                          </m:sup>
                                        </m:sSubSup>
                                      </m:e>
                                    </m:d>
                                  </m:e>
                                  <m:sup>
                                    <m:r>
                                      <a:rPr lang="en-US" sz="3600" i="1" dirty="0">
                                        <a:latin typeface="DejaVu Math TeX Gyre" panose="02000503000000000000" charset="0"/>
                                        <a:ea typeface="宋体" charset="0"/>
                                        <a:cs typeface="DejaVu Math TeX Gyre" panose="02000503000000000000" charset="0"/>
                                      </a:rPr>
                                      <m:t>2</m:t>
                                    </m:r>
                                  </m:sup>
                                </m:sSup>
                              </m:e>
                            </m:nary>
                          </m:num>
                          <m:den>
                            <m:r>
                              <a:rPr lang="en-US" sz="3600" i="1" dirty="0">
                                <a:latin typeface="DejaVu Math TeX Gyre" panose="02000503000000000000" charset="0"/>
                                <a:cs typeface="DejaVu Math TeX Gyre" panose="02000503000000000000" charset="0"/>
                              </a:rPr>
                              <m:t>𝑁</m:t>
                            </m:r>
                          </m:den>
                        </m:f>
                      </m:e>
                    </m:rad>
                  </m:oMath>
                </a14:m>
                <a:endParaRPr lang="en-US" dirty="0"/>
              </a:p>
              <a:p>
                <a:pPr lvl="2">
                  <a:lnSpc>
                    <a:spcPct val="90000"/>
                  </a:lnSpc>
                </a:pPr>
                <a:r>
                  <a:rPr lang="en-US" dirty="0"/>
                  <a:t>where </a:t>
                </a:r>
                <a14:m>
                  <m:oMath xmlns:m="http://schemas.openxmlformats.org/officeDocument/2006/math">
                    <m:r>
                      <a:rPr lang="en-US" b="1" i="1" dirty="0">
                        <a:latin typeface="DejaVu Math TeX Gyre" panose="02000503000000000000" charset="0"/>
                        <a:cs typeface="DejaVu Math TeX Gyre" panose="02000503000000000000" charset="0"/>
                      </a:rPr>
                      <m:t>𝒓</m:t>
                    </m:r>
                    <m:r>
                      <a:rPr lang="en-US" b="1" i="1" baseline="-25000" dirty="0" err="1">
                        <a:latin typeface="DejaVu Math TeX Gyre" panose="02000503000000000000" charset="0"/>
                        <a:cs typeface="DejaVu Math TeX Gyre" panose="02000503000000000000" charset="0"/>
                      </a:rPr>
                      <m:t>𝒙𝒊</m:t>
                    </m:r>
                  </m:oMath>
                </a14:m>
                <a:r>
                  <a:rPr lang="en-US" dirty="0"/>
                  <a:t> is predicted, </a:t>
                </a:r>
                <a14:m>
                  <m:oMath xmlns:m="http://schemas.openxmlformats.org/officeDocument/2006/math">
                    <m:sSubSup>
                      <m:sSubSupPr>
                        <m:ctrlPr>
                          <a:rPr lang="en-US" b="1" i="1">
                            <a:latin typeface="DejaVu Math TeX Gyre" panose="02000503000000000000" charset="0"/>
                            <a:cs typeface="DejaVu Math TeX Gyre" panose="02000503000000000000" charset="0"/>
                          </a:rPr>
                        </m:ctrlPr>
                      </m:sSubSupPr>
                      <m:e>
                        <m:r>
                          <a:rPr lang="en-US" b="1" i="1">
                            <a:latin typeface="DejaVu Math TeX Gyre" panose="02000503000000000000" charset="0"/>
                            <a:cs typeface="DejaVu Math TeX Gyre" panose="02000503000000000000" charset="0"/>
                          </a:rPr>
                          <m:t>𝒓</m:t>
                        </m:r>
                      </m:e>
                      <m:sub>
                        <m:r>
                          <a:rPr lang="en-US" b="1" i="1">
                            <a:latin typeface="DejaVu Math TeX Gyre" panose="02000503000000000000" charset="0"/>
                            <a:cs typeface="DejaVu Math TeX Gyre" panose="02000503000000000000" charset="0"/>
                          </a:rPr>
                          <m:t>𝒙𝒊</m:t>
                        </m:r>
                      </m:sub>
                      <m:sup>
                        <m:r>
                          <a:rPr lang="en-US" b="1" i="1">
                            <a:latin typeface="DejaVu Math TeX Gyre" panose="02000503000000000000" charset="0"/>
                            <a:ea typeface="宋体" charset="0"/>
                            <a:cs typeface="DejaVu Math TeX Gyre" panose="02000503000000000000" charset="0"/>
                          </a:rPr>
                          <m:t>∗</m:t>
                        </m:r>
                      </m:sup>
                    </m:sSubSup>
                  </m:oMath>
                </a14:m>
                <a:r>
                  <a:rPr lang="en-US" dirty="0"/>
                  <a:t> is the true rating of </a:t>
                </a:r>
                <a:r>
                  <a:rPr lang="en-US" b="1" i="1" dirty="0"/>
                  <a:t>x</a:t>
                </a:r>
                <a:r>
                  <a:rPr lang="en-US" dirty="0"/>
                  <a:t> on </a:t>
                </a:r>
                <a:r>
                  <a:rPr lang="en-US" b="1" i="1" dirty="0" err="1"/>
                  <a:t>i</a:t>
                </a:r>
                <a:endParaRPr lang="en-US" b="1" i="1" dirty="0"/>
              </a:p>
              <a:p>
                <a:pPr lvl="1"/>
                <a:r>
                  <a:rPr lang="en-US" sz="3200" b="1" dirty="0"/>
                  <a:t>Rank Correlation</a:t>
                </a:r>
                <a:r>
                  <a:rPr lang="en-US" sz="3200" dirty="0"/>
                  <a:t>: </a:t>
                </a:r>
                <a:endParaRPr lang="en-US" sz="3200" dirty="0"/>
              </a:p>
              <a:p>
                <a:pPr lvl="2"/>
                <a:r>
                  <a:rPr lang="en-US" dirty="0"/>
                  <a:t>Spearman’s </a:t>
                </a:r>
                <a:r>
                  <a:rPr lang="en-US" i="1" dirty="0"/>
                  <a:t>correlation</a:t>
                </a:r>
                <a:r>
                  <a:rPr lang="en-US" dirty="0"/>
                  <a:t> between system’s and user’s complete rankings</a:t>
                </a:r>
                <a:endParaRPr lang="en-US" dirty="0"/>
              </a:p>
            </p:txBody>
          </p:sp>
        </mc:Choice>
        <mc:Fallback>
          <p:sp>
            <p:nvSpPr>
              <p:cNvPr id="43011" name="Rectangle 3"/>
              <p:cNvSpPr>
                <a:spLocks noRot="1" noChangeAspect="1" noMove="1" noResize="1" noEditPoints="1" noAdjustHandles="1" noChangeArrowheads="1" noChangeShapeType="1" noTextEdit="1"/>
              </p:cNvSpPr>
              <p:nvPr>
                <p:ph idx="1"/>
              </p:nvPr>
            </p:nvSpPr>
            <p:spPr>
              <a:xfrm>
                <a:off x="1524000" y="1295400"/>
                <a:ext cx="10287000" cy="5410200"/>
              </a:xfrm>
              <a:blipFill rotWithShape="1">
                <a:blip r:embed="rId1"/>
                <a:stretch>
                  <a:fillRect/>
                </a:stretch>
              </a:blipFill>
            </p:spPr>
            <p:txBody>
              <a:bodyPr/>
              <a:lstStyle/>
              <a:p>
                <a:r>
                  <a:rPr lang="zh-CN" altLang="en-US">
                    <a:noFill/>
                  </a:rPr>
                  <a:t> </a:t>
                </a:r>
              </a:p>
            </p:txBody>
          </p:sp>
        </mc:Fallback>
      </mc:AlternateContent>
      <p:sp>
        <p:nvSpPr>
          <p:cNvPr id="4" name="Date Placeholder 3"/>
          <p:cNvSpPr>
            <a:spLocks noGrp="1"/>
          </p:cNvSpPr>
          <p:nvPr>
            <p:ph type="dt" sz="half" idx="10"/>
          </p:nvPr>
        </p:nvSpPr>
        <p:spPr/>
        <p:txBody>
          <a:bodyPr/>
          <a:lstStyle/>
          <a:p>
            <a:fld id="{5612B718-EDFF-4241-88F0-7A372C0AA544}" type="datetime1">
              <a:rPr lang="en-US" smtClean="0"/>
            </a:fld>
            <a:endParaRPr lang="en-US"/>
          </a:p>
        </p:txBody>
      </p:sp>
      <p:sp>
        <p:nvSpPr>
          <p:cNvPr id="5" name="Slide Number Placeholder 4"/>
          <p:cNvSpPr>
            <a:spLocks noGrp="1"/>
          </p:cNvSpPr>
          <p:nvPr>
            <p:ph type="sldNum" sz="quarter" idx="12"/>
          </p:nvPr>
        </p:nvSpPr>
        <p:spPr/>
        <p:txBody>
          <a:bodyPr/>
          <a:lstStyle/>
          <a:p>
            <a:fld id="{19B12225-5612-419B-A8D5-4B8EEE4C217E}" type="slidenum">
              <a:rPr lang="en-US" smtClean="0"/>
            </a:fld>
            <a:endParaRPr lang="en-US"/>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159603"/>
            <a:ext cx="11094720" cy="907196"/>
          </a:xfrm>
        </p:spPr>
        <p:txBody>
          <a:bodyPr>
            <a:noAutofit/>
          </a:bodyPr>
          <a:lstStyle/>
          <a:p>
            <a:r>
              <a:rPr lang="en-US" sz="2700" dirty="0"/>
              <a:t>What could go wrong? Ethical and societal implications in recommendation engines.</a:t>
            </a:r>
            <a:endParaRPr lang="en-US" sz="2700" dirty="0"/>
          </a:p>
        </p:txBody>
      </p:sp>
      <p:sp>
        <p:nvSpPr>
          <p:cNvPr id="11" name="Content Placeholder 10"/>
          <p:cNvSpPr>
            <a:spLocks noGrp="1"/>
          </p:cNvSpPr>
          <p:nvPr>
            <p:ph idx="1"/>
          </p:nvPr>
        </p:nvSpPr>
        <p:spPr>
          <a:xfrm>
            <a:off x="1447800" y="1981200"/>
            <a:ext cx="10058401" cy="3395135"/>
          </a:xfrm>
        </p:spPr>
        <p:txBody>
          <a:bodyPr/>
          <a:lstStyle/>
          <a:p>
            <a:pPr marL="285750" indent="-285750">
              <a:buFontTx/>
              <a:buChar char="-"/>
            </a:pPr>
            <a:r>
              <a:rPr lang="en-US" sz="3200" dirty="0"/>
              <a:t>Spread of misinformation and propaganda</a:t>
            </a:r>
            <a:endParaRPr lang="en-US" sz="3200" dirty="0"/>
          </a:p>
          <a:p>
            <a:pPr marL="285750" indent="-285750">
              <a:buFontTx/>
              <a:buChar char="-"/>
            </a:pPr>
            <a:r>
              <a:rPr lang="en-US" sz="3200" dirty="0"/>
              <a:t>Filter bubbles</a:t>
            </a:r>
            <a:endParaRPr lang="en-US" sz="3200" dirty="0"/>
          </a:p>
          <a:p>
            <a:pPr marL="285750" indent="-285750">
              <a:buFontTx/>
              <a:buChar char="-"/>
            </a:pPr>
            <a:r>
              <a:rPr lang="en-US" sz="3200" dirty="0"/>
              <a:t>Inappropriate or unethical content</a:t>
            </a:r>
            <a:endParaRPr lang="en-US" sz="3200" dirty="0"/>
          </a:p>
          <a:p>
            <a:pPr marL="285750" indent="-285750">
              <a:buFontTx/>
              <a:buChar char="-"/>
            </a:pPr>
            <a:r>
              <a:rPr lang="en-US" sz="3200" dirty="0"/>
              <a:t>Opacity</a:t>
            </a:r>
            <a:endParaRPr lang="en-US" sz="3200" dirty="0"/>
          </a:p>
          <a:p>
            <a:pPr marL="285750" indent="-285750">
              <a:buFontTx/>
              <a:buChar char="-"/>
            </a:pPr>
            <a:r>
              <a:rPr lang="en-US" sz="3200" dirty="0"/>
              <a:t>Violating user privacy</a:t>
            </a:r>
            <a:endParaRPr lang="en-US" sz="3200" dirty="0"/>
          </a:p>
          <a:p>
            <a:endParaRPr lang="en-US" dirty="0"/>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0600" y="11483"/>
            <a:ext cx="11049000" cy="1011479"/>
          </a:xfrm>
        </p:spPr>
        <p:txBody>
          <a:bodyPr>
            <a:noAutofit/>
          </a:bodyPr>
          <a:lstStyle/>
          <a:p>
            <a:r>
              <a:rPr lang="en-US" sz="2700" dirty="0"/>
              <a:t>What could go wrong? Ethical and societal implications</a:t>
            </a:r>
            <a:endParaRPr lang="en-US" sz="2700" dirty="0"/>
          </a:p>
        </p:txBody>
      </p:sp>
      <p:sp>
        <p:nvSpPr>
          <p:cNvPr id="7" name="Content Placeholder 6"/>
          <p:cNvSpPr>
            <a:spLocks noGrp="1"/>
          </p:cNvSpPr>
          <p:nvPr>
            <p:ph idx="1"/>
          </p:nvPr>
        </p:nvSpPr>
        <p:spPr>
          <a:xfrm>
            <a:off x="1143000" y="1219200"/>
            <a:ext cx="10287000" cy="4023360"/>
          </a:xfrm>
        </p:spPr>
        <p:txBody>
          <a:bodyPr>
            <a:normAutofit/>
          </a:bodyPr>
          <a:lstStyle/>
          <a:p>
            <a:r>
              <a:rPr lang="en-US" sz="4000" dirty="0"/>
              <a:t>Propaganda campaigns</a:t>
            </a:r>
            <a:endParaRPr lang="en-US" sz="4000" dirty="0"/>
          </a:p>
          <a:p>
            <a:pPr lvl="1"/>
            <a:r>
              <a:rPr lang="en-US" sz="3600" dirty="0"/>
              <a:t>Russia Internet Research Agency (IRA) </a:t>
            </a:r>
            <a:endParaRPr lang="en-US" sz="3600" dirty="0"/>
          </a:p>
          <a:p>
            <a:pPr lvl="2"/>
            <a:r>
              <a:rPr lang="en-US" sz="2800" dirty="0"/>
              <a:t>attack on the United States 2013-2018</a:t>
            </a:r>
            <a:endParaRPr lang="en-US" sz="2800" dirty="0"/>
          </a:p>
          <a:p>
            <a:pPr lvl="2"/>
            <a:r>
              <a:rPr lang="en-US" sz="2800" dirty="0"/>
              <a:t>computational propaganda on YouTube, Facebook, Instagram, to misinform/polarize US voters.</a:t>
            </a:r>
            <a:endParaRPr lang="en-US" sz="2800" dirty="0"/>
          </a:p>
          <a:p>
            <a:pPr lvl="2"/>
            <a:r>
              <a:rPr lang="en-US" sz="2800" dirty="0"/>
              <a:t>Goal: induce African American, Mexican American voters to boycott elections</a:t>
            </a:r>
            <a:endParaRPr lang="en-US" sz="2800" dirty="0"/>
          </a:p>
          <a:p>
            <a:endParaRPr lang="en-US" sz="3400" dirty="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75892" y="286605"/>
            <a:ext cx="10077908" cy="915123"/>
          </a:xfrm>
        </p:spPr>
        <p:txBody>
          <a:bodyPr/>
          <a:lstStyle/>
          <a:p>
            <a:pPr algn="just"/>
            <a:r>
              <a:rPr lang="en-US" sz="2800" dirty="0"/>
              <a:t>Ethical and societal implications: Filter bubbles</a:t>
            </a:r>
            <a:endParaRPr lang="en-US" sz="2800" dirty="0"/>
          </a:p>
        </p:txBody>
      </p:sp>
      <p:sp>
        <p:nvSpPr>
          <p:cNvPr id="3" name="Content Placeholder 2"/>
          <p:cNvSpPr>
            <a:spLocks noGrp="1"/>
          </p:cNvSpPr>
          <p:nvPr>
            <p:ph idx="1"/>
          </p:nvPr>
        </p:nvSpPr>
        <p:spPr>
          <a:xfrm>
            <a:off x="1275892" y="3498045"/>
            <a:ext cx="10230307" cy="3359956"/>
          </a:xfrm>
        </p:spPr>
        <p:txBody>
          <a:bodyPr>
            <a:normAutofit/>
          </a:bodyPr>
          <a:lstStyle/>
          <a:p>
            <a:pPr algn="just"/>
            <a:r>
              <a:rPr lang="en-US" sz="2800" dirty="0"/>
              <a:t>“I realized really fast that YouTube’s recommendation was putting people into filter bubbles,” </a:t>
            </a:r>
            <a:r>
              <a:rPr lang="en-US" sz="2800" dirty="0" err="1"/>
              <a:t>Chaslot</a:t>
            </a:r>
            <a:r>
              <a:rPr lang="en-US" sz="2800" dirty="0"/>
              <a:t> said. “There was no way out. </a:t>
            </a:r>
            <a:r>
              <a:rPr lang="en-US" sz="2800" b="1" dirty="0"/>
              <a:t>If a person was into Flat Earth conspiracies, it was bad for watch-time to recommend anti-Flat Earth videos, so it won’t even recommend them</a:t>
            </a:r>
            <a:r>
              <a:rPr lang="en-US" sz="2800" dirty="0"/>
              <a:t>.”</a:t>
            </a:r>
            <a:endParaRPr lang="en-US" sz="2800" dirty="0"/>
          </a:p>
        </p:txBody>
      </p:sp>
      <p:pic>
        <p:nvPicPr>
          <p:cNvPr id="6" name="Picture 5"/>
          <p:cNvPicPr>
            <a:picLocks noChangeAspect="1"/>
          </p:cNvPicPr>
          <p:nvPr/>
        </p:nvPicPr>
        <p:blipFill>
          <a:blip r:embed="rId1"/>
          <a:stretch>
            <a:fillRect/>
          </a:stretch>
        </p:blipFill>
        <p:spPr>
          <a:xfrm>
            <a:off x="990600" y="1672452"/>
            <a:ext cx="3083043" cy="814058"/>
          </a:xfrm>
          <a:prstGeom prst="rect">
            <a:avLst/>
          </a:prstGeom>
        </p:spPr>
      </p:pic>
      <p:sp>
        <p:nvSpPr>
          <p:cNvPr id="7" name="TextBox 6"/>
          <p:cNvSpPr txBox="1"/>
          <p:nvPr/>
        </p:nvSpPr>
        <p:spPr>
          <a:xfrm>
            <a:off x="2272971" y="2350212"/>
            <a:ext cx="8441690" cy="583565"/>
          </a:xfrm>
          <a:prstGeom prst="rect">
            <a:avLst/>
          </a:prstGeom>
          <a:noFill/>
        </p:spPr>
        <p:txBody>
          <a:bodyPr wrap="none" rtlCol="0">
            <a:spAutoFit/>
          </a:bodyPr>
          <a:lstStyle/>
          <a:p>
            <a:pPr algn="just"/>
            <a:r>
              <a:rPr lang="en-US" sz="2000" b="1" dirty="0"/>
              <a:t>How YouTube Drives People to the Internet's Darkest Corners</a:t>
            </a:r>
            <a:endParaRPr lang="en-US" sz="2000" b="1" dirty="0"/>
          </a:p>
          <a:p>
            <a:pPr algn="just"/>
            <a:r>
              <a:rPr lang="en-US" sz="1200" dirty="0">
                <a:latin typeface="Arial Nova Cond Light" panose="020F0302020204030204" pitchFamily="34" charset="0"/>
                <a:ea typeface="Helvetica Neue" panose="02000503000000020004" charset="0"/>
                <a:cs typeface="Arial Nova Cond Light" panose="020F0302020204030204" pitchFamily="34" charset="0"/>
              </a:rPr>
              <a:t>Google's video site often recommends divisive or misleading material, despite recent changes designed to fix the problems</a:t>
            </a:r>
            <a:endParaRPr lang="en-US" sz="1200" dirty="0">
              <a:latin typeface="Arial Nova Cond Light" panose="020F0302020204030204" pitchFamily="34" charset="0"/>
              <a:ea typeface="Helvetica Neue" panose="02000503000000020004" charset="0"/>
              <a:cs typeface="Arial Nova Cond Light" panose="020F0302020204030204" pitchFamily="34" charset="0"/>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67012" y="914400"/>
            <a:ext cx="10591800" cy="4419600"/>
          </a:xfrm>
        </p:spPr>
        <p:txBody>
          <a:bodyPr>
            <a:normAutofit/>
          </a:bodyPr>
          <a:lstStyle/>
          <a:p>
            <a:r>
              <a:rPr lang="en-US" dirty="0"/>
              <a:t>“The question before us is the ethics of leading people down hateful rabbit holes full of misinformation and lies at scale just because it works to increase the time people spend on the site – and it does work” </a:t>
            </a:r>
            <a:endParaRPr lang="en-US" dirty="0"/>
          </a:p>
          <a:p>
            <a:pPr lvl="1"/>
            <a:r>
              <a:rPr lang="en-US" sz="3200" dirty="0"/>
              <a:t>– Zeynep </a:t>
            </a:r>
            <a:r>
              <a:rPr lang="en-US" sz="3200" dirty="0" err="1"/>
              <a:t>Tufekci</a:t>
            </a:r>
            <a:endParaRPr lang="en-US" sz="3200" dirty="0" err="1"/>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Open research questions</a:t>
            </a:r>
            <a:endParaRPr lang="en-US" dirty="0"/>
          </a:p>
        </p:txBody>
      </p:sp>
      <p:sp>
        <p:nvSpPr>
          <p:cNvPr id="3" name="Content Placeholder 2"/>
          <p:cNvSpPr>
            <a:spLocks noGrp="1"/>
          </p:cNvSpPr>
          <p:nvPr>
            <p:ph idx="1"/>
          </p:nvPr>
        </p:nvSpPr>
        <p:spPr>
          <a:xfrm>
            <a:off x="1097280" y="2057400"/>
            <a:ext cx="10058400" cy="3886200"/>
          </a:xfrm>
        </p:spPr>
        <p:txBody>
          <a:bodyPr>
            <a:normAutofit/>
          </a:bodyPr>
          <a:lstStyle/>
          <a:p>
            <a:r>
              <a:rPr lang="en-US" sz="3200" dirty="0"/>
              <a:t>What would algorithms look like that could recommend but also include these social costs?</a:t>
            </a:r>
            <a:endParaRPr lang="en-US" sz="3200" dirty="0"/>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p:cNvPicPr>
            <a:picLocks noChangeAspect="1"/>
          </p:cNvPicPr>
          <p:nvPr/>
        </p:nvPicPr>
        <p:blipFill rotWithShape="1">
          <a:blip r:embed="rId1">
            <a:extLst>
              <a:ext uri="{28A0092B-C50C-407E-A947-70E740481C1C}">
                <a14:useLocalDpi xmlns:a14="http://schemas.microsoft.com/office/drawing/2010/main" val="0"/>
              </a:ext>
            </a:extLst>
          </a:blip>
          <a:srcRect b="24119"/>
          <a:stretch>
            <a:fillRect/>
          </a:stretch>
        </p:blipFill>
        <p:spPr>
          <a:xfrm>
            <a:off x="0" y="8468"/>
            <a:ext cx="12192000" cy="3352801"/>
          </a:xfrm>
          <a:prstGeom prst="rect">
            <a:avLst/>
          </a:prstGeom>
        </p:spPr>
      </p:pic>
      <p:pic>
        <p:nvPicPr>
          <p:cNvPr id="22" name="Picture 21"/>
          <p:cNvPicPr>
            <a:picLocks noChangeAspect="1"/>
          </p:cNvPicPr>
          <p:nvPr/>
        </p:nvPicPr>
        <p:blipFill>
          <a:blip r:embed="rId2"/>
          <a:stretch>
            <a:fillRect/>
          </a:stretch>
        </p:blipFill>
        <p:spPr>
          <a:xfrm>
            <a:off x="5595737" y="5294636"/>
            <a:ext cx="1756553" cy="375733"/>
          </a:xfrm>
          <a:prstGeom prst="rect">
            <a:avLst/>
          </a:prstGeom>
        </p:spPr>
      </p:pic>
      <p:sp>
        <p:nvSpPr>
          <p:cNvPr id="34" name="Rectangle 33"/>
          <p:cNvSpPr/>
          <p:nvPr/>
        </p:nvSpPr>
        <p:spPr>
          <a:xfrm>
            <a:off x="4315557" y="2978829"/>
            <a:ext cx="3549556" cy="859971"/>
          </a:xfrm>
          <a:prstGeom prst="rect">
            <a:avLst/>
          </a:prstGeom>
          <a:solidFill>
            <a:srgbClr val="000544"/>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18" name="Title 1"/>
          <p:cNvSpPr txBox="1"/>
          <p:nvPr/>
        </p:nvSpPr>
        <p:spPr>
          <a:xfrm>
            <a:off x="3181351" y="2831757"/>
            <a:ext cx="5829300" cy="1102519"/>
          </a:xfrm>
          <a:prstGeom prst="rect">
            <a:avLst/>
          </a:prstGeom>
        </p:spPr>
        <p:txBody>
          <a:bodyPr vert="horz" lIns="68580" tIns="34291" rIns="68580" bIns="34291"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4500" b="1" cap="all" dirty="0">
                <a:solidFill>
                  <a:schemeClr val="bg1"/>
                </a:solidFill>
                <a:latin typeface="Calibri"/>
                <a:cs typeface="Calibri"/>
              </a:rPr>
              <a:t>THANK YOU</a:t>
            </a:r>
            <a:endParaRPr lang="en-US" sz="4500" b="1" cap="all" spc="225" dirty="0">
              <a:solidFill>
                <a:schemeClr val="bg1"/>
              </a:solidFill>
              <a:latin typeface="Calibri"/>
              <a:cs typeface="Calibri"/>
            </a:endParaRPr>
          </a:p>
        </p:txBody>
      </p:sp>
      <p:sp>
        <p:nvSpPr>
          <p:cNvPr id="25" name="Subtitle 2"/>
          <p:cNvSpPr txBox="1"/>
          <p:nvPr/>
        </p:nvSpPr>
        <p:spPr>
          <a:xfrm>
            <a:off x="4509618" y="4485453"/>
            <a:ext cx="3160239" cy="711668"/>
          </a:xfrm>
          <a:prstGeom prst="rect">
            <a:avLst/>
          </a:prstGeom>
        </p:spPr>
        <p:txBody>
          <a:bodyPr vert="horz" lIns="68580" tIns="34291" rIns="68580" bIns="34291" rtlCol="0">
            <a:noAutofit/>
          </a:bodyPr>
          <a:lstStyle>
            <a:lvl1pPr marL="342900" indent="-342900" algn="l" defTabSz="457200" rtl="0" eaLnBrk="1" latinLnBrk="0" hangingPunct="1">
              <a:spcBef>
                <a:spcPct val="20000"/>
              </a:spcBef>
              <a:buFont typeface="Arial" panose="020B0604020202090204"/>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panose="020B060402020209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9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9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9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9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9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9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90204"/>
              <a:buChar char="•"/>
              <a:defRPr sz="2000" kern="1200">
                <a:solidFill>
                  <a:schemeClr val="tx1"/>
                </a:solidFill>
                <a:latin typeface="+mn-lt"/>
                <a:ea typeface="+mn-ea"/>
                <a:cs typeface="+mn-cs"/>
              </a:defRPr>
            </a:lvl9pPr>
          </a:lstStyle>
          <a:p>
            <a:pPr marL="0" indent="0">
              <a:lnSpc>
                <a:spcPts val="2025"/>
              </a:lnSpc>
              <a:spcBef>
                <a:spcPts val="0"/>
              </a:spcBef>
              <a:buNone/>
            </a:pPr>
            <a:r>
              <a:rPr lang="en-US" sz="1800" b="1" cap="all" dirty="0">
                <a:solidFill>
                  <a:srgbClr val="000044"/>
                </a:solidFill>
                <a:cs typeface="DIN-Regular"/>
              </a:rPr>
              <a:t>Visit us</a:t>
            </a:r>
            <a:endParaRPr lang="en-US" sz="1800" b="1" cap="all" dirty="0">
              <a:solidFill>
                <a:srgbClr val="000044"/>
              </a:solidFill>
              <a:cs typeface="DIN-Regular"/>
            </a:endParaRPr>
          </a:p>
        </p:txBody>
      </p:sp>
      <p:pic>
        <p:nvPicPr>
          <p:cNvPr id="26" name="Picture 2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70957" y="4285514"/>
            <a:ext cx="738663" cy="738663"/>
          </a:xfrm>
          <a:prstGeom prst="rect">
            <a:avLst/>
          </a:prstGeom>
        </p:spPr>
      </p:pic>
      <p:sp>
        <p:nvSpPr>
          <p:cNvPr id="29" name="Rectangle 28"/>
          <p:cNvSpPr/>
          <p:nvPr/>
        </p:nvSpPr>
        <p:spPr>
          <a:xfrm>
            <a:off x="4586575" y="4339804"/>
            <a:ext cx="216000" cy="48600"/>
          </a:xfrm>
          <a:prstGeom prst="rect">
            <a:avLst/>
          </a:prstGeom>
          <a:solidFill>
            <a:srgbClr val="BA55A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33" name="Subtitle 2"/>
          <p:cNvSpPr txBox="1"/>
          <p:nvPr/>
        </p:nvSpPr>
        <p:spPr>
          <a:xfrm>
            <a:off x="7654109" y="4480010"/>
            <a:ext cx="3160239" cy="711668"/>
          </a:xfrm>
          <a:prstGeom prst="rect">
            <a:avLst/>
          </a:prstGeom>
        </p:spPr>
        <p:txBody>
          <a:bodyPr vert="horz" lIns="68580" tIns="34291" rIns="68580" bIns="34291" rtlCol="0">
            <a:noAutofit/>
          </a:bodyPr>
          <a:lstStyle>
            <a:lvl1pPr marL="342900" indent="-342900" algn="l" defTabSz="457200" rtl="0" eaLnBrk="1" latinLnBrk="0" hangingPunct="1">
              <a:spcBef>
                <a:spcPct val="20000"/>
              </a:spcBef>
              <a:buFont typeface="Arial" panose="020B0604020202090204"/>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panose="020B060402020209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9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9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9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9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9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9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90204"/>
              <a:buChar char="•"/>
              <a:defRPr sz="2000" kern="1200">
                <a:solidFill>
                  <a:schemeClr val="tx1"/>
                </a:solidFill>
                <a:latin typeface="+mn-lt"/>
                <a:ea typeface="+mn-ea"/>
                <a:cs typeface="+mn-cs"/>
              </a:defRPr>
            </a:lvl9pPr>
          </a:lstStyle>
          <a:p>
            <a:pPr marL="0" indent="0">
              <a:lnSpc>
                <a:spcPts val="2025"/>
              </a:lnSpc>
              <a:spcBef>
                <a:spcPts val="0"/>
              </a:spcBef>
              <a:buNone/>
            </a:pPr>
            <a:r>
              <a:rPr lang="en-US" sz="1800" b="1" cap="all" dirty="0">
                <a:solidFill>
                  <a:srgbClr val="000044"/>
                </a:solidFill>
                <a:cs typeface="DIN-Regular"/>
              </a:rPr>
              <a:t>FOLLOW us</a:t>
            </a:r>
            <a:endParaRPr lang="en-US" sz="1800" b="1" cap="all" dirty="0">
              <a:solidFill>
                <a:srgbClr val="000044"/>
              </a:solidFill>
              <a:cs typeface="DIN-Regular"/>
            </a:endParaRPr>
          </a:p>
        </p:txBody>
      </p:sp>
      <p:sp>
        <p:nvSpPr>
          <p:cNvPr id="35" name="Rectangle 34"/>
          <p:cNvSpPr/>
          <p:nvPr/>
        </p:nvSpPr>
        <p:spPr>
          <a:xfrm>
            <a:off x="7731065" y="4339804"/>
            <a:ext cx="216000" cy="48600"/>
          </a:xfrm>
          <a:prstGeom prst="rect">
            <a:avLst/>
          </a:prstGeom>
          <a:solidFill>
            <a:srgbClr val="BA55A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grpSp>
        <p:nvGrpSpPr>
          <p:cNvPr id="36" name="Group 35"/>
          <p:cNvGrpSpPr/>
          <p:nvPr/>
        </p:nvGrpSpPr>
        <p:grpSpPr>
          <a:xfrm>
            <a:off x="6882893" y="4285518"/>
            <a:ext cx="777811" cy="730895"/>
            <a:chOff x="7496912" y="3906329"/>
            <a:chExt cx="1093174" cy="1027237"/>
          </a:xfrm>
        </p:grpSpPr>
        <p:pic>
          <p:nvPicPr>
            <p:cNvPr id="37" name="Picture 36"/>
            <p:cNvPicPr>
              <a:picLocks noChangeAspect="1"/>
            </p:cNvPicPr>
            <p:nvPr/>
          </p:nvPicPr>
          <p:blipFill rotWithShape="1">
            <a:blip r:embed="rId4">
              <a:extLst>
                <a:ext uri="{28A0092B-C50C-407E-A947-70E740481C1C}">
                  <a14:useLocalDpi xmlns:a14="http://schemas.microsoft.com/office/drawing/2010/main" val="0"/>
                </a:ext>
              </a:extLst>
            </a:blip>
            <a:srcRect r="51558" b="75832"/>
            <a:stretch>
              <a:fillRect/>
            </a:stretch>
          </p:blipFill>
          <p:spPr>
            <a:xfrm>
              <a:off x="7496912" y="3906329"/>
              <a:ext cx="1093174" cy="531499"/>
            </a:xfrm>
            <a:prstGeom prst="rect">
              <a:avLst/>
            </a:prstGeom>
          </p:spPr>
        </p:pic>
        <p:pic>
          <p:nvPicPr>
            <p:cNvPr id="38" name="Picture 37"/>
            <p:cNvPicPr>
              <a:picLocks noChangeAspect="1"/>
            </p:cNvPicPr>
            <p:nvPr/>
          </p:nvPicPr>
          <p:blipFill rotWithShape="1">
            <a:blip r:embed="rId4">
              <a:extLst>
                <a:ext uri="{28A0092B-C50C-407E-A947-70E740481C1C}">
                  <a14:useLocalDpi xmlns:a14="http://schemas.microsoft.com/office/drawing/2010/main" val="0"/>
                </a:ext>
              </a:extLst>
            </a:blip>
            <a:srcRect l="48522" t="-22" r="27371" b="76543"/>
            <a:stretch>
              <a:fillRect/>
            </a:stretch>
          </p:blipFill>
          <p:spPr>
            <a:xfrm>
              <a:off x="7505704" y="4441198"/>
              <a:ext cx="518747" cy="492368"/>
            </a:xfrm>
            <a:prstGeom prst="rect">
              <a:avLst/>
            </a:prstGeom>
          </p:spPr>
        </p:pic>
        <p:pic>
          <p:nvPicPr>
            <p:cNvPr id="40" name="Picture 39"/>
            <p:cNvPicPr>
              <a:picLocks noChangeAspect="1"/>
            </p:cNvPicPr>
            <p:nvPr/>
          </p:nvPicPr>
          <p:blipFill rotWithShape="1">
            <a:blip r:embed="rId4">
              <a:extLst>
                <a:ext uri="{28A0092B-C50C-407E-A947-70E740481C1C}">
                  <a14:useLocalDpi xmlns:a14="http://schemas.microsoft.com/office/drawing/2010/main" val="0"/>
                </a:ext>
              </a:extLst>
            </a:blip>
            <a:srcRect l="25036" t="23779" r="51266" b="51483"/>
            <a:stretch>
              <a:fillRect/>
            </a:stretch>
          </p:blipFill>
          <p:spPr>
            <a:xfrm>
              <a:off x="8078919" y="4414820"/>
              <a:ext cx="509954" cy="518746"/>
            </a:xfrm>
            <a:prstGeom prst="rect">
              <a:avLst/>
            </a:prstGeom>
          </p:spPr>
        </p:pic>
      </p:grpSp>
      <p:sp>
        <p:nvSpPr>
          <p:cNvPr id="41" name="Subtitle 2"/>
          <p:cNvSpPr txBox="1"/>
          <p:nvPr/>
        </p:nvSpPr>
        <p:spPr>
          <a:xfrm>
            <a:off x="4513666" y="4731199"/>
            <a:ext cx="3160239" cy="711668"/>
          </a:xfrm>
          <a:prstGeom prst="rect">
            <a:avLst/>
          </a:prstGeom>
        </p:spPr>
        <p:txBody>
          <a:bodyPr vert="horz" lIns="68580" tIns="34291" rIns="68580" bIns="34291" rtlCol="0">
            <a:noAutofit/>
          </a:bodyPr>
          <a:lstStyle>
            <a:lvl1pPr marL="342900" indent="-342900" algn="l" defTabSz="457200" rtl="0" eaLnBrk="1" latinLnBrk="0" hangingPunct="1">
              <a:spcBef>
                <a:spcPct val="20000"/>
              </a:spcBef>
              <a:buFont typeface="Arial" panose="020B0604020202090204"/>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panose="020B060402020209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9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9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9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9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9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9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90204"/>
              <a:buChar char="•"/>
              <a:defRPr sz="2000" kern="1200">
                <a:solidFill>
                  <a:schemeClr val="tx1"/>
                </a:solidFill>
                <a:latin typeface="+mn-lt"/>
                <a:ea typeface="+mn-ea"/>
                <a:cs typeface="+mn-cs"/>
              </a:defRPr>
            </a:lvl9pPr>
          </a:lstStyle>
          <a:p>
            <a:pPr marL="0" indent="0">
              <a:lnSpc>
                <a:spcPts val="2025"/>
              </a:lnSpc>
              <a:spcBef>
                <a:spcPts val="0"/>
              </a:spcBef>
              <a:buNone/>
            </a:pPr>
            <a:r>
              <a:rPr lang="en-US" sz="900" b="1" cap="all" dirty="0">
                <a:solidFill>
                  <a:srgbClr val="FFFF00"/>
                </a:solidFill>
                <a:cs typeface="DIN-Regular"/>
                <a:hlinkClick r:id="rId5"/>
              </a:rPr>
              <a:t>www.xjtlu.edu.cn</a:t>
            </a:r>
            <a:endParaRPr lang="en-US" sz="825" b="1" cap="all" dirty="0">
              <a:solidFill>
                <a:srgbClr val="FFFF00"/>
              </a:solidFill>
              <a:cs typeface="DIN-Regular"/>
            </a:endParaRPr>
          </a:p>
        </p:txBody>
      </p:sp>
    </p:spTree>
  </p:cSld>
  <p:clrMapOvr>
    <a:masterClrMapping/>
  </p:clrMapOvr>
  <mc:AlternateContent xmlns:mc="http://schemas.openxmlformats.org/markup-compatibility/2006">
    <mc:Choice xmlns:p14="http://schemas.microsoft.com/office/powerpoint/2010/main" Requires="p14">
      <p:transition spd="slow" p14:dur="2000" advTm="16009"/>
    </mc:Choice>
    <mc:Fallback>
      <p:transition spd="slow" advTm="16009"/>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1447794" y="159603"/>
            <a:ext cx="9707886" cy="907196"/>
          </a:xfrm>
        </p:spPr>
        <p:txBody>
          <a:bodyPr/>
          <a:lstStyle/>
          <a:p>
            <a:pPr eaLnBrk="1" hangingPunct="1"/>
            <a:r>
              <a:rPr lang="en-US" dirty="0"/>
              <a:t>Formal Model</a:t>
            </a:r>
            <a:endParaRPr lang="en-US" dirty="0"/>
          </a:p>
        </p:txBody>
      </p:sp>
      <p:sp>
        <p:nvSpPr>
          <p:cNvPr id="24579" name="Rectangle 3"/>
          <p:cNvSpPr>
            <a:spLocks noGrp="1" noChangeArrowheads="1"/>
          </p:cNvSpPr>
          <p:nvPr>
            <p:ph idx="1"/>
          </p:nvPr>
        </p:nvSpPr>
        <p:spPr>
          <a:xfrm>
            <a:off x="1447800" y="1600200"/>
            <a:ext cx="9707886" cy="4572000"/>
          </a:xfrm>
        </p:spPr>
        <p:txBody>
          <a:bodyPr>
            <a:normAutofit lnSpcReduction="10000"/>
          </a:bodyPr>
          <a:lstStyle/>
          <a:p>
            <a:pPr eaLnBrk="1" hangingPunct="1"/>
            <a:r>
              <a:rPr lang="en-US" sz="4000" b="1" i="1" dirty="0">
                <a:latin typeface="Times New Roman Regular" panose="02020503050405090304" charset="0"/>
                <a:cs typeface="Times New Roman Regular" panose="02020503050405090304" charset="0"/>
              </a:rPr>
              <a:t>X</a:t>
            </a:r>
            <a:r>
              <a:rPr lang="en-US" sz="4000" dirty="0">
                <a:latin typeface="Times New Roman Regular" panose="02020503050405090304" charset="0"/>
                <a:cs typeface="Times New Roman Regular" panose="02020503050405090304" charset="0"/>
              </a:rPr>
              <a:t> = set of </a:t>
            </a:r>
            <a:r>
              <a:rPr lang="en-US" sz="4000" b="1" dirty="0">
                <a:solidFill>
                  <a:srgbClr val="008000"/>
                </a:solidFill>
                <a:latin typeface="Times New Roman Regular" panose="02020503050405090304" charset="0"/>
                <a:cs typeface="Times New Roman Regular" panose="02020503050405090304" charset="0"/>
              </a:rPr>
              <a:t>Users</a:t>
            </a:r>
            <a:endParaRPr lang="en-US" sz="4000" b="1" dirty="0">
              <a:solidFill>
                <a:srgbClr val="008000"/>
              </a:solidFill>
              <a:latin typeface="Times New Roman Regular" panose="02020503050405090304" charset="0"/>
              <a:cs typeface="Times New Roman Regular" panose="02020503050405090304" charset="0"/>
            </a:endParaRPr>
          </a:p>
          <a:p>
            <a:pPr eaLnBrk="1" hangingPunct="1"/>
            <a:r>
              <a:rPr lang="en-US" sz="4000" b="1" i="1" dirty="0">
                <a:latin typeface="Times New Roman Regular" panose="02020503050405090304" charset="0"/>
                <a:cs typeface="Times New Roman Regular" panose="02020503050405090304" charset="0"/>
              </a:rPr>
              <a:t>S</a:t>
            </a:r>
            <a:r>
              <a:rPr lang="en-US" sz="4000" dirty="0">
                <a:latin typeface="Times New Roman Regular" panose="02020503050405090304" charset="0"/>
                <a:cs typeface="Times New Roman Regular" panose="02020503050405090304" charset="0"/>
              </a:rPr>
              <a:t> = set of </a:t>
            </a:r>
            <a:r>
              <a:rPr lang="en-US" sz="4000" b="1" dirty="0">
                <a:solidFill>
                  <a:srgbClr val="0000FF"/>
                </a:solidFill>
                <a:latin typeface="Times New Roman Regular" panose="02020503050405090304" charset="0"/>
                <a:cs typeface="Times New Roman Regular" panose="02020503050405090304" charset="0"/>
              </a:rPr>
              <a:t>Items</a:t>
            </a:r>
            <a:endParaRPr lang="en-US" sz="4000" b="1" dirty="0">
              <a:solidFill>
                <a:srgbClr val="0000FF"/>
              </a:solidFill>
              <a:latin typeface="Times New Roman Regular" panose="02020503050405090304" charset="0"/>
              <a:cs typeface="Times New Roman Regular" panose="02020503050405090304" charset="0"/>
            </a:endParaRPr>
          </a:p>
          <a:p>
            <a:pPr lvl="8"/>
            <a:endParaRPr lang="en-US" sz="2400" dirty="0">
              <a:latin typeface="Times New Roman Regular" panose="02020503050405090304" charset="0"/>
              <a:cs typeface="Times New Roman Regular" panose="02020503050405090304" charset="0"/>
            </a:endParaRPr>
          </a:p>
          <a:p>
            <a:pPr eaLnBrk="1" hangingPunct="1"/>
            <a:r>
              <a:rPr lang="en-US" sz="4000" b="1" dirty="0">
                <a:solidFill>
                  <a:srgbClr val="FF0066"/>
                </a:solidFill>
                <a:latin typeface="Times New Roman Regular" panose="02020503050405090304" charset="0"/>
                <a:cs typeface="Times New Roman Regular" panose="02020503050405090304" charset="0"/>
              </a:rPr>
              <a:t>Utility function</a:t>
            </a:r>
            <a:r>
              <a:rPr lang="en-US" sz="4000" dirty="0">
                <a:latin typeface="Times New Roman Regular" panose="02020503050405090304" charset="0"/>
                <a:cs typeface="Times New Roman Regular" panose="02020503050405090304" charset="0"/>
              </a:rPr>
              <a:t> </a:t>
            </a:r>
            <a:r>
              <a:rPr lang="en-US" sz="4000" b="1" i="1" dirty="0">
                <a:latin typeface="Times New Roman Regular" panose="02020503050405090304" charset="0"/>
                <a:cs typeface="Times New Roman Regular" panose="02020503050405090304" charset="0"/>
              </a:rPr>
              <a:t>u</a:t>
            </a:r>
            <a:r>
              <a:rPr lang="en-US" sz="4000" dirty="0">
                <a:latin typeface="Times New Roman Regular" panose="02020503050405090304" charset="0"/>
                <a:cs typeface="Times New Roman Regular" panose="02020503050405090304" charset="0"/>
              </a:rPr>
              <a:t>: </a:t>
            </a:r>
            <a:r>
              <a:rPr lang="en-US" sz="4000" b="1" i="1" dirty="0">
                <a:latin typeface="Times New Roman Regular" panose="02020503050405090304" charset="0"/>
                <a:cs typeface="Times New Roman Regular" panose="02020503050405090304" charset="0"/>
              </a:rPr>
              <a:t>X</a:t>
            </a:r>
            <a:r>
              <a:rPr lang="en-US" sz="4000" dirty="0">
                <a:latin typeface="Times New Roman Regular" panose="02020503050405090304" charset="0"/>
                <a:cs typeface="Times New Roman Regular" panose="02020503050405090304" charset="0"/>
              </a:rPr>
              <a:t> × </a:t>
            </a:r>
            <a:r>
              <a:rPr lang="en-US" sz="4000" b="1" i="1" dirty="0">
                <a:latin typeface="Times New Roman Regular" panose="02020503050405090304" charset="0"/>
                <a:cs typeface="Times New Roman Regular" panose="02020503050405090304" charset="0"/>
              </a:rPr>
              <a:t>S</a:t>
            </a:r>
            <a:r>
              <a:rPr lang="en-US" sz="4000" dirty="0">
                <a:latin typeface="Times New Roman Regular" panose="02020503050405090304" charset="0"/>
                <a:cs typeface="Times New Roman Regular" panose="02020503050405090304" charset="0"/>
              </a:rPr>
              <a:t> </a:t>
            </a:r>
            <a:r>
              <a:rPr lang="en-US" sz="4000" dirty="0">
                <a:latin typeface="Times New Roman Regular" panose="02020503050405090304" charset="0"/>
                <a:cs typeface="Times New Roman Regular" panose="02020503050405090304" charset="0"/>
                <a:sym typeface="Wingdings" panose="05000000000000000000" pitchFamily="2" charset="2"/>
              </a:rPr>
              <a:t></a:t>
            </a:r>
            <a:r>
              <a:rPr lang="en-US" sz="4000" dirty="0">
                <a:latin typeface="Times New Roman Regular" panose="02020503050405090304" charset="0"/>
                <a:cs typeface="Times New Roman Regular" panose="02020503050405090304" charset="0"/>
              </a:rPr>
              <a:t> </a:t>
            </a:r>
            <a:r>
              <a:rPr lang="en-US" sz="4000" b="1" i="1" dirty="0">
                <a:latin typeface="Times New Roman Regular" panose="02020503050405090304" charset="0"/>
                <a:cs typeface="Times New Roman Regular" panose="02020503050405090304" charset="0"/>
              </a:rPr>
              <a:t>R</a:t>
            </a:r>
            <a:endParaRPr lang="en-US" sz="4000" b="1" i="1" dirty="0">
              <a:latin typeface="Times New Roman Regular" panose="02020503050405090304" charset="0"/>
              <a:cs typeface="Times New Roman Regular" panose="02020503050405090304" charset="0"/>
            </a:endParaRPr>
          </a:p>
          <a:p>
            <a:pPr lvl="1" eaLnBrk="1" hangingPunct="1"/>
            <a:r>
              <a:rPr lang="en-US" sz="3600" b="1" i="1" dirty="0">
                <a:latin typeface="Times New Roman Regular" panose="02020503050405090304" charset="0"/>
                <a:cs typeface="Times New Roman Regular" panose="02020503050405090304" charset="0"/>
              </a:rPr>
              <a:t>R</a:t>
            </a:r>
            <a:r>
              <a:rPr lang="en-US" sz="3600" i="1" dirty="0">
                <a:latin typeface="Times New Roman Regular" panose="02020503050405090304" charset="0"/>
                <a:cs typeface="Times New Roman Regular" panose="02020503050405090304" charset="0"/>
              </a:rPr>
              <a:t> </a:t>
            </a:r>
            <a:r>
              <a:rPr lang="en-US" sz="3600" dirty="0">
                <a:latin typeface="Times New Roman Regular" panose="02020503050405090304" charset="0"/>
                <a:cs typeface="Times New Roman Regular" panose="02020503050405090304" charset="0"/>
              </a:rPr>
              <a:t>= set of ratings</a:t>
            </a:r>
            <a:endParaRPr lang="en-US" sz="3600" dirty="0">
              <a:latin typeface="Times New Roman Regular" panose="02020503050405090304" charset="0"/>
              <a:cs typeface="Times New Roman Regular" panose="02020503050405090304" charset="0"/>
            </a:endParaRPr>
          </a:p>
          <a:p>
            <a:pPr lvl="1" eaLnBrk="1" hangingPunct="1"/>
            <a:r>
              <a:rPr lang="en-US" sz="3600" b="1" i="1" dirty="0">
                <a:latin typeface="Times New Roman Regular" panose="02020503050405090304" charset="0"/>
                <a:cs typeface="Times New Roman Regular" panose="02020503050405090304" charset="0"/>
              </a:rPr>
              <a:t>R</a:t>
            </a:r>
            <a:r>
              <a:rPr lang="en-US" sz="3600" dirty="0">
                <a:latin typeface="Times New Roman Regular" panose="02020503050405090304" charset="0"/>
                <a:cs typeface="Times New Roman Regular" panose="02020503050405090304" charset="0"/>
              </a:rPr>
              <a:t> is a totally ordered set</a:t>
            </a:r>
            <a:endParaRPr lang="en-US" sz="3600" dirty="0">
              <a:latin typeface="Times New Roman Regular" panose="02020503050405090304" charset="0"/>
              <a:cs typeface="Times New Roman Regular" panose="02020503050405090304" charset="0"/>
            </a:endParaRPr>
          </a:p>
          <a:p>
            <a:pPr lvl="1" eaLnBrk="1" hangingPunct="1"/>
            <a:r>
              <a:rPr lang="en-US" sz="3600" dirty="0">
                <a:latin typeface="Times New Roman Regular" panose="02020503050405090304" charset="0"/>
                <a:cs typeface="Times New Roman Regular" panose="02020503050405090304" charset="0"/>
              </a:rPr>
              <a:t>e.g., </a:t>
            </a:r>
            <a:r>
              <a:rPr lang="en-US" sz="3600" b="1" dirty="0">
                <a:latin typeface="Times New Roman Regular" panose="02020503050405090304" charset="0"/>
                <a:cs typeface="Times New Roman Regular" panose="02020503050405090304" charset="0"/>
              </a:rPr>
              <a:t>1-5</a:t>
            </a:r>
            <a:r>
              <a:rPr lang="en-US" sz="3600" dirty="0">
                <a:latin typeface="Times New Roman Regular" panose="02020503050405090304" charset="0"/>
                <a:cs typeface="Times New Roman Regular" panose="02020503050405090304" charset="0"/>
              </a:rPr>
              <a:t> stars, real number in </a:t>
            </a:r>
            <a:r>
              <a:rPr lang="en-US" sz="3600" b="1" dirty="0">
                <a:latin typeface="Times New Roman Regular" panose="02020503050405090304" charset="0"/>
                <a:cs typeface="Times New Roman Regular" panose="02020503050405090304" charset="0"/>
              </a:rPr>
              <a:t>[0,1]</a:t>
            </a:r>
            <a:endParaRPr lang="en-US" sz="3600" b="1" dirty="0">
              <a:latin typeface="Times New Roman Regular" panose="02020503050405090304" charset="0"/>
              <a:cs typeface="Times New Roman Regular" panose="02020503050405090304" charset="0"/>
            </a:endParaRPr>
          </a:p>
        </p:txBody>
      </p:sp>
      <p:sp>
        <p:nvSpPr>
          <p:cNvPr id="4" name="Date Placeholder 3"/>
          <p:cNvSpPr>
            <a:spLocks noGrp="1"/>
          </p:cNvSpPr>
          <p:nvPr>
            <p:ph type="dt" sz="half" idx="10"/>
          </p:nvPr>
        </p:nvSpPr>
        <p:spPr/>
        <p:txBody>
          <a:bodyPr/>
          <a:lstStyle/>
          <a:p>
            <a:fld id="{1F20402D-88E1-46A6-8636-250222EC33D8}" type="datetime1">
              <a:rPr lang="en-US" smtClean="0"/>
            </a:fld>
            <a:endParaRPr lang="en-US"/>
          </a:p>
        </p:txBody>
      </p:sp>
      <p:sp>
        <p:nvSpPr>
          <p:cNvPr id="5" name="Slide Number Placeholder 4"/>
          <p:cNvSpPr>
            <a:spLocks noGrp="1"/>
          </p:cNvSpPr>
          <p:nvPr>
            <p:ph type="sldNum" sz="quarter" idx="12"/>
          </p:nvPr>
        </p:nvSpPr>
        <p:spPr/>
        <p:txBody>
          <a:bodyPr/>
          <a:lstStyle/>
          <a:p>
            <a:fld id="{19B12225-5612-419B-A8D5-4B8EEE4C217E}" type="slidenum">
              <a:rPr lang="en-US" smtClean="0"/>
            </a:fld>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Rectangle 2"/>
          <p:cNvSpPr>
            <a:spLocks noGrp="1" noChangeArrowheads="1"/>
          </p:cNvSpPr>
          <p:nvPr>
            <p:ph type="title"/>
          </p:nvPr>
        </p:nvSpPr>
        <p:spPr>
          <a:xfrm>
            <a:off x="1524000" y="286604"/>
            <a:ext cx="8366760" cy="780195"/>
          </a:xfrm>
        </p:spPr>
        <p:txBody>
          <a:bodyPr>
            <a:normAutofit/>
          </a:bodyPr>
          <a:lstStyle/>
          <a:p>
            <a:pPr eaLnBrk="1" hangingPunct="1"/>
            <a:r>
              <a:rPr lang="en-US" sz="4400" dirty="0"/>
              <a:t>Utility Matrix</a:t>
            </a:r>
            <a:endParaRPr lang="en-US" sz="4400" dirty="0"/>
          </a:p>
        </p:txBody>
      </p:sp>
      <p:sp>
        <p:nvSpPr>
          <p:cNvPr id="12" name="Date Placeholder 11"/>
          <p:cNvSpPr>
            <a:spLocks noGrp="1"/>
          </p:cNvSpPr>
          <p:nvPr>
            <p:ph type="dt" sz="half" idx="10"/>
          </p:nvPr>
        </p:nvSpPr>
        <p:spPr/>
        <p:txBody>
          <a:bodyPr/>
          <a:lstStyle/>
          <a:p>
            <a:fld id="{D79162F9-94FD-4408-B443-CF0EC4EBE27B}" type="datetime1">
              <a:rPr lang="en-US" smtClean="0"/>
            </a:fld>
            <a:endParaRPr lang="en-US"/>
          </a:p>
        </p:txBody>
      </p:sp>
      <p:sp>
        <p:nvSpPr>
          <p:cNvPr id="13" name="Slide Number Placeholder 12"/>
          <p:cNvSpPr>
            <a:spLocks noGrp="1"/>
          </p:cNvSpPr>
          <p:nvPr>
            <p:ph type="sldNum" sz="quarter" idx="12"/>
          </p:nvPr>
        </p:nvSpPr>
        <p:spPr/>
        <p:txBody>
          <a:bodyPr/>
          <a:lstStyle/>
          <a:p>
            <a:fld id="{19B12225-5612-419B-A8D5-4B8EEE4C217E}" type="slidenum">
              <a:rPr lang="en-US" smtClean="0"/>
            </a:fld>
            <a:endParaRPr lang="en-US"/>
          </a:p>
        </p:txBody>
      </p:sp>
      <p:sp>
        <p:nvSpPr>
          <p:cNvPr id="20524" name="Text Box 44"/>
          <p:cNvSpPr txBox="1">
            <a:spLocks noChangeArrowheads="1"/>
          </p:cNvSpPr>
          <p:nvPr/>
        </p:nvSpPr>
        <p:spPr bwMode="auto">
          <a:xfrm>
            <a:off x="3451983" y="1909231"/>
            <a:ext cx="2547108" cy="646331"/>
          </a:xfrm>
          <a:prstGeom prst="rect">
            <a:avLst/>
          </a:prstGeom>
          <a:noFill/>
          <a:ln w="9525">
            <a:noFill/>
            <a:miter lim="800000"/>
          </a:ln>
          <a:effectLst/>
        </p:spPr>
        <p:txBody>
          <a:bodyPr wrap="none">
            <a:spAutoFit/>
          </a:bodyPr>
          <a:lstStyle/>
          <a:p>
            <a:r>
              <a:rPr lang="en-US" sz="3600" b="1" dirty="0">
                <a:solidFill>
                  <a:srgbClr val="0066FF"/>
                </a:solidFill>
                <a:effectLst>
                  <a:outerShdw blurRad="38100" dist="38100" dir="2700000" algn="tl">
                    <a:srgbClr val="C0C0C0"/>
                  </a:outerShdw>
                </a:effectLst>
                <a:latin typeface="Calibri" panose="020F0502020204030204" pitchFamily="34" charset="0"/>
                <a:cs typeface="Calibri" panose="020F0502020204030204" pitchFamily="34" charset="0"/>
              </a:rPr>
              <a:t>Harry Potter</a:t>
            </a:r>
            <a:endParaRPr lang="en-US" sz="3600" b="1" dirty="0">
              <a:solidFill>
                <a:srgbClr val="0066FF"/>
              </a:solidFill>
              <a:effectLst>
                <a:outerShdw blurRad="38100" dist="38100" dir="2700000" algn="tl">
                  <a:srgbClr val="C0C0C0"/>
                </a:outerShdw>
              </a:effectLst>
              <a:latin typeface="Calibri" panose="020F0502020204030204" pitchFamily="34" charset="0"/>
              <a:cs typeface="Calibri" panose="020F0502020204030204" pitchFamily="34" charset="0"/>
            </a:endParaRPr>
          </a:p>
        </p:txBody>
      </p:sp>
      <p:sp>
        <p:nvSpPr>
          <p:cNvPr id="20525" name="Text Box 45"/>
          <p:cNvSpPr txBox="1">
            <a:spLocks noChangeArrowheads="1"/>
          </p:cNvSpPr>
          <p:nvPr/>
        </p:nvSpPr>
        <p:spPr bwMode="auto">
          <a:xfrm>
            <a:off x="6096193" y="1295312"/>
            <a:ext cx="1710533" cy="646331"/>
          </a:xfrm>
          <a:prstGeom prst="rect">
            <a:avLst/>
          </a:prstGeom>
          <a:noFill/>
          <a:ln w="9525">
            <a:noFill/>
            <a:miter lim="800000"/>
          </a:ln>
          <a:effectLst/>
        </p:spPr>
        <p:txBody>
          <a:bodyPr wrap="none">
            <a:spAutoFit/>
          </a:bodyPr>
          <a:lstStyle/>
          <a:p>
            <a:r>
              <a:rPr lang="en-US" sz="3600" b="1" dirty="0">
                <a:solidFill>
                  <a:srgbClr val="0066FF"/>
                </a:solidFill>
                <a:effectLst>
                  <a:outerShdw blurRad="38100" dist="38100" dir="2700000" algn="tl">
                    <a:srgbClr val="C0C0C0"/>
                  </a:outerShdw>
                </a:effectLst>
                <a:latin typeface="Calibri" panose="020F0502020204030204" pitchFamily="34" charset="0"/>
                <a:cs typeface="Calibri" panose="020F0502020204030204" pitchFamily="34" charset="0"/>
              </a:rPr>
              <a:t>Twilight</a:t>
            </a:r>
            <a:endParaRPr lang="en-US" sz="3600" b="1" dirty="0">
              <a:solidFill>
                <a:srgbClr val="0066FF"/>
              </a:solidFill>
              <a:effectLst>
                <a:outerShdw blurRad="38100" dist="38100" dir="2700000" algn="tl">
                  <a:srgbClr val="C0C0C0"/>
                </a:outerShdw>
              </a:effectLst>
              <a:latin typeface="Calibri" panose="020F0502020204030204" pitchFamily="34" charset="0"/>
              <a:cs typeface="Calibri" panose="020F0502020204030204" pitchFamily="34" charset="0"/>
            </a:endParaRPr>
          </a:p>
        </p:txBody>
      </p:sp>
      <p:sp>
        <p:nvSpPr>
          <p:cNvPr id="20526" name="Text Box 46"/>
          <p:cNvSpPr txBox="1">
            <a:spLocks noChangeArrowheads="1"/>
          </p:cNvSpPr>
          <p:nvPr/>
        </p:nvSpPr>
        <p:spPr bwMode="auto">
          <a:xfrm>
            <a:off x="8564925" y="1859259"/>
            <a:ext cx="2025363" cy="646331"/>
          </a:xfrm>
          <a:prstGeom prst="rect">
            <a:avLst/>
          </a:prstGeom>
          <a:noFill/>
          <a:ln w="9525">
            <a:noFill/>
            <a:miter lim="800000"/>
          </a:ln>
          <a:effectLst/>
        </p:spPr>
        <p:txBody>
          <a:bodyPr wrap="none">
            <a:spAutoFit/>
          </a:bodyPr>
          <a:lstStyle/>
          <a:p>
            <a:r>
              <a:rPr lang="en-US" sz="3600" b="1" dirty="0">
                <a:solidFill>
                  <a:srgbClr val="0066FF"/>
                </a:solidFill>
                <a:effectLst>
                  <a:outerShdw blurRad="38100" dist="38100" dir="2700000" algn="tl">
                    <a:srgbClr val="C0C0C0"/>
                  </a:outerShdw>
                </a:effectLst>
                <a:latin typeface="Calibri" panose="020F0502020204030204" pitchFamily="34" charset="0"/>
                <a:cs typeface="Calibri" panose="020F0502020204030204" pitchFamily="34" charset="0"/>
              </a:rPr>
              <a:t>Star Wars</a:t>
            </a:r>
            <a:endParaRPr lang="en-US" sz="3600" b="1" dirty="0">
              <a:solidFill>
                <a:srgbClr val="0066FF"/>
              </a:solidFill>
              <a:effectLst>
                <a:outerShdw blurRad="38100" dist="38100" dir="2700000" algn="tl">
                  <a:srgbClr val="C0C0C0"/>
                </a:outerShdw>
              </a:effectLst>
              <a:latin typeface="Calibri" panose="020F0502020204030204" pitchFamily="34" charset="0"/>
              <a:cs typeface="Calibri" panose="020F0502020204030204" pitchFamily="34" charset="0"/>
            </a:endParaRPr>
          </a:p>
        </p:txBody>
      </p:sp>
      <p:sp>
        <p:nvSpPr>
          <p:cNvPr id="20527" name="Text Box 47"/>
          <p:cNvSpPr txBox="1">
            <a:spLocks noChangeArrowheads="1"/>
          </p:cNvSpPr>
          <p:nvPr/>
        </p:nvSpPr>
        <p:spPr bwMode="auto">
          <a:xfrm>
            <a:off x="685800" y="3123057"/>
            <a:ext cx="867738" cy="461665"/>
          </a:xfrm>
          <a:prstGeom prst="rect">
            <a:avLst/>
          </a:prstGeom>
          <a:noFill/>
          <a:ln w="9525">
            <a:noFill/>
            <a:miter lim="800000"/>
          </a:ln>
          <a:effectLst/>
        </p:spPr>
        <p:txBody>
          <a:bodyPr wrap="none">
            <a:spAutoFit/>
          </a:bodyPr>
          <a:lstStyle/>
          <a:p>
            <a:r>
              <a:rPr lang="en-US" sz="2400" b="1" dirty="0">
                <a:solidFill>
                  <a:srgbClr val="008000"/>
                </a:solidFill>
                <a:effectLst>
                  <a:outerShdw blurRad="38100" dist="38100" dir="2700000" algn="tl">
                    <a:srgbClr val="C0C0C0"/>
                  </a:outerShdw>
                </a:effectLst>
                <a:latin typeface="Calibri" panose="020F0502020204030204" pitchFamily="34" charset="0"/>
                <a:cs typeface="Calibri" panose="020F0502020204030204" pitchFamily="34" charset="0"/>
              </a:rPr>
              <a:t>Anita</a:t>
            </a:r>
            <a:endParaRPr lang="en-US" sz="2400" b="1" dirty="0">
              <a:solidFill>
                <a:srgbClr val="008000"/>
              </a:solidFill>
              <a:effectLst>
                <a:outerShdw blurRad="38100" dist="38100" dir="2700000" algn="tl">
                  <a:srgbClr val="C0C0C0"/>
                </a:outerShdw>
              </a:effectLst>
              <a:latin typeface="Calibri" panose="020F0502020204030204" pitchFamily="34" charset="0"/>
              <a:cs typeface="Calibri" panose="020F0502020204030204" pitchFamily="34" charset="0"/>
            </a:endParaRPr>
          </a:p>
        </p:txBody>
      </p:sp>
      <p:sp>
        <p:nvSpPr>
          <p:cNvPr id="20528" name="Text Box 48"/>
          <p:cNvSpPr txBox="1">
            <a:spLocks noChangeArrowheads="1"/>
          </p:cNvSpPr>
          <p:nvPr/>
        </p:nvSpPr>
        <p:spPr bwMode="auto">
          <a:xfrm>
            <a:off x="685800" y="3584722"/>
            <a:ext cx="1266885" cy="461665"/>
          </a:xfrm>
          <a:prstGeom prst="rect">
            <a:avLst/>
          </a:prstGeom>
          <a:noFill/>
          <a:ln w="9525">
            <a:noFill/>
            <a:miter lim="800000"/>
          </a:ln>
          <a:effectLst/>
        </p:spPr>
        <p:txBody>
          <a:bodyPr wrap="none">
            <a:spAutoFit/>
          </a:bodyPr>
          <a:lstStyle/>
          <a:p>
            <a:r>
              <a:rPr lang="en-US" sz="2400" b="1" dirty="0">
                <a:solidFill>
                  <a:srgbClr val="008000"/>
                </a:solidFill>
                <a:effectLst>
                  <a:outerShdw blurRad="38100" dist="38100" dir="2700000" algn="tl">
                    <a:srgbClr val="C0C0C0"/>
                  </a:outerShdw>
                </a:effectLst>
                <a:latin typeface="Calibri" panose="020F0502020204030204" pitchFamily="34" charset="0"/>
                <a:cs typeface="Calibri" panose="020F0502020204030204" pitchFamily="34" charset="0"/>
              </a:rPr>
              <a:t>Beyonce</a:t>
            </a:r>
            <a:endParaRPr lang="en-US" sz="2400" b="1" dirty="0">
              <a:solidFill>
                <a:srgbClr val="008000"/>
              </a:solidFill>
              <a:effectLst>
                <a:outerShdw blurRad="38100" dist="38100" dir="2700000" algn="tl">
                  <a:srgbClr val="C0C0C0"/>
                </a:outerShdw>
              </a:effectLst>
              <a:latin typeface="Calibri" panose="020F0502020204030204" pitchFamily="34" charset="0"/>
              <a:cs typeface="Calibri" panose="020F0502020204030204" pitchFamily="34" charset="0"/>
            </a:endParaRPr>
          </a:p>
        </p:txBody>
      </p:sp>
      <p:sp>
        <p:nvSpPr>
          <p:cNvPr id="20529" name="Text Box 49"/>
          <p:cNvSpPr txBox="1">
            <a:spLocks noChangeArrowheads="1"/>
          </p:cNvSpPr>
          <p:nvPr/>
        </p:nvSpPr>
        <p:spPr bwMode="auto">
          <a:xfrm>
            <a:off x="685800" y="4097656"/>
            <a:ext cx="962123" cy="461665"/>
          </a:xfrm>
          <a:prstGeom prst="rect">
            <a:avLst/>
          </a:prstGeom>
          <a:noFill/>
          <a:ln w="9525">
            <a:noFill/>
            <a:miter lim="800000"/>
          </a:ln>
          <a:effectLst/>
        </p:spPr>
        <p:txBody>
          <a:bodyPr wrap="none">
            <a:spAutoFit/>
          </a:bodyPr>
          <a:lstStyle/>
          <a:p>
            <a:r>
              <a:rPr lang="en-US" sz="2400" b="1" dirty="0">
                <a:solidFill>
                  <a:srgbClr val="008000"/>
                </a:solidFill>
                <a:effectLst>
                  <a:outerShdw blurRad="38100" dist="38100" dir="2700000" algn="tl">
                    <a:srgbClr val="C0C0C0"/>
                  </a:outerShdw>
                </a:effectLst>
                <a:latin typeface="Calibri" panose="020F0502020204030204" pitchFamily="34" charset="0"/>
                <a:cs typeface="Calibri" panose="020F0502020204030204" pitchFamily="34" charset="0"/>
              </a:rPr>
              <a:t>Calvin</a:t>
            </a:r>
            <a:endParaRPr lang="en-US" sz="2400" b="1" dirty="0">
              <a:solidFill>
                <a:srgbClr val="008000"/>
              </a:solidFill>
              <a:effectLst>
                <a:outerShdw blurRad="38100" dist="38100" dir="2700000" algn="tl">
                  <a:srgbClr val="C0C0C0"/>
                </a:outerShdw>
              </a:effectLst>
              <a:latin typeface="Calibri" panose="020F0502020204030204" pitchFamily="34" charset="0"/>
              <a:cs typeface="Calibri" panose="020F0502020204030204" pitchFamily="34" charset="0"/>
            </a:endParaRPr>
          </a:p>
        </p:txBody>
      </p:sp>
      <p:sp>
        <p:nvSpPr>
          <p:cNvPr id="20530" name="Text Box 50"/>
          <p:cNvSpPr txBox="1">
            <a:spLocks noChangeArrowheads="1"/>
          </p:cNvSpPr>
          <p:nvPr/>
        </p:nvSpPr>
        <p:spPr bwMode="auto">
          <a:xfrm>
            <a:off x="685800" y="4610590"/>
            <a:ext cx="912879" cy="461665"/>
          </a:xfrm>
          <a:prstGeom prst="rect">
            <a:avLst/>
          </a:prstGeom>
          <a:noFill/>
          <a:ln w="9525">
            <a:noFill/>
            <a:miter lim="800000"/>
          </a:ln>
          <a:effectLst/>
        </p:spPr>
        <p:txBody>
          <a:bodyPr wrap="none">
            <a:spAutoFit/>
          </a:bodyPr>
          <a:lstStyle/>
          <a:p>
            <a:r>
              <a:rPr lang="en-US" sz="2400" b="1" dirty="0">
                <a:solidFill>
                  <a:srgbClr val="008000"/>
                </a:solidFill>
                <a:effectLst>
                  <a:outerShdw blurRad="38100" dist="38100" dir="2700000" algn="tl">
                    <a:srgbClr val="C0C0C0"/>
                  </a:outerShdw>
                </a:effectLst>
                <a:latin typeface="Calibri" panose="020F0502020204030204" pitchFamily="34" charset="0"/>
                <a:cs typeface="Calibri" panose="020F0502020204030204" pitchFamily="34" charset="0"/>
              </a:rPr>
              <a:t>David</a:t>
            </a:r>
            <a:endParaRPr lang="en-US" sz="2400" b="1" dirty="0">
              <a:solidFill>
                <a:srgbClr val="008000"/>
              </a:solidFill>
              <a:effectLst>
                <a:outerShdw blurRad="38100" dist="38100" dir="2700000" algn="tl">
                  <a:srgbClr val="C0C0C0"/>
                </a:outerShdw>
              </a:effectLst>
              <a:latin typeface="Calibri" panose="020F0502020204030204" pitchFamily="34" charset="0"/>
              <a:cs typeface="Calibri" panose="020F0502020204030204" pitchFamily="34" charset="0"/>
            </a:endParaRPr>
          </a:p>
        </p:txBody>
      </p:sp>
      <p:pic>
        <p:nvPicPr>
          <p:cNvPr id="17" name="Content Placeholder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676400" y="2419877"/>
            <a:ext cx="9929253" cy="2791356"/>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a:xfrm>
            <a:off x="1447800" y="286605"/>
            <a:ext cx="8442960" cy="737086"/>
          </a:xfrm>
        </p:spPr>
        <p:txBody>
          <a:bodyPr/>
          <a:lstStyle/>
          <a:p>
            <a:pPr eaLnBrk="1" hangingPunct="1"/>
            <a:r>
              <a:rPr lang="en-US" dirty="0"/>
              <a:t>Key Problems</a:t>
            </a:r>
            <a:endParaRPr lang="en-US" dirty="0"/>
          </a:p>
        </p:txBody>
      </p:sp>
      <p:sp>
        <p:nvSpPr>
          <p:cNvPr id="24579" name="Rectangle 3"/>
          <p:cNvSpPr>
            <a:spLocks noGrp="1" noChangeArrowheads="1"/>
          </p:cNvSpPr>
          <p:nvPr>
            <p:ph idx="1"/>
          </p:nvPr>
        </p:nvSpPr>
        <p:spPr>
          <a:xfrm>
            <a:off x="609600" y="1098550"/>
            <a:ext cx="11582400" cy="5257800"/>
          </a:xfrm>
        </p:spPr>
        <p:txBody>
          <a:bodyPr>
            <a:noAutofit/>
          </a:bodyPr>
          <a:lstStyle/>
          <a:p>
            <a:pPr marL="742950" indent="-742950" eaLnBrk="1" hangingPunct="1">
              <a:buClr>
                <a:srgbClr val="FF0000"/>
              </a:buClr>
              <a:buFont typeface="+mj-lt"/>
              <a:buAutoNum type="arabicPeriod"/>
            </a:pPr>
            <a:r>
              <a:rPr lang="en-US" b="1" dirty="0">
                <a:solidFill>
                  <a:schemeClr val="tx1"/>
                </a:solidFill>
                <a:latin typeface="Times New Roman Regular" panose="02020503050405090304" charset="0"/>
                <a:cs typeface="Times New Roman Regular" panose="02020503050405090304" charset="0"/>
              </a:rPr>
              <a:t>Gathering “known” ratings for matrix</a:t>
            </a:r>
            <a:endParaRPr lang="en-US" b="1" dirty="0">
              <a:solidFill>
                <a:schemeClr val="tx1"/>
              </a:solidFill>
              <a:latin typeface="Times New Roman Regular" panose="02020503050405090304" charset="0"/>
              <a:cs typeface="Times New Roman Regular" panose="02020503050405090304" charset="0"/>
            </a:endParaRPr>
          </a:p>
          <a:p>
            <a:pPr lvl="1"/>
            <a:r>
              <a:rPr lang="en-US" dirty="0">
                <a:solidFill>
                  <a:schemeClr val="tx1"/>
                </a:solidFill>
                <a:latin typeface="Times New Roman Regular" panose="02020503050405090304" charset="0"/>
                <a:cs typeface="Times New Roman Regular" panose="02020503050405090304" charset="0"/>
              </a:rPr>
              <a:t>How to collect the data in the utility matrix</a:t>
            </a:r>
            <a:endParaRPr lang="en-US" dirty="0">
              <a:solidFill>
                <a:schemeClr val="tx1"/>
              </a:solidFill>
              <a:latin typeface="Times New Roman Regular" panose="02020503050405090304" charset="0"/>
              <a:cs typeface="Times New Roman Regular" panose="02020503050405090304" charset="0"/>
            </a:endParaRPr>
          </a:p>
          <a:p>
            <a:pPr marL="742950" indent="-742950" eaLnBrk="1" hangingPunct="1">
              <a:buClr>
                <a:srgbClr val="FF0000"/>
              </a:buClr>
              <a:buFont typeface="+mj-lt"/>
              <a:buAutoNum type="arabicPeriod"/>
            </a:pPr>
            <a:r>
              <a:rPr lang="en-US" b="1" dirty="0">
                <a:solidFill>
                  <a:schemeClr val="tx1"/>
                </a:solidFill>
                <a:latin typeface="Times New Roman Regular" panose="02020503050405090304" charset="0"/>
                <a:cs typeface="Times New Roman Regular" panose="02020503050405090304" charset="0"/>
              </a:rPr>
              <a:t>Extrapolate unknown ratings from known ones</a:t>
            </a:r>
            <a:endParaRPr lang="en-US" b="1" dirty="0">
              <a:solidFill>
                <a:schemeClr val="tx1"/>
              </a:solidFill>
              <a:latin typeface="Times New Roman Regular" panose="02020503050405090304" charset="0"/>
              <a:cs typeface="Times New Roman Regular" panose="02020503050405090304" charset="0"/>
            </a:endParaRPr>
          </a:p>
          <a:p>
            <a:pPr lvl="1"/>
            <a:r>
              <a:rPr lang="en-US" dirty="0">
                <a:solidFill>
                  <a:schemeClr val="tx1"/>
                </a:solidFill>
                <a:latin typeface="Times New Roman Regular" panose="02020503050405090304" charset="0"/>
                <a:cs typeface="Times New Roman Regular" panose="02020503050405090304" charset="0"/>
              </a:rPr>
              <a:t>Mainly interested in high unknown ratings</a:t>
            </a:r>
            <a:endParaRPr lang="en-US" dirty="0">
              <a:solidFill>
                <a:schemeClr val="tx1"/>
              </a:solidFill>
              <a:latin typeface="Times New Roman Regular" panose="02020503050405090304" charset="0"/>
              <a:cs typeface="Times New Roman Regular" panose="02020503050405090304" charset="0"/>
            </a:endParaRPr>
          </a:p>
          <a:p>
            <a:pPr lvl="1"/>
            <a:r>
              <a:rPr lang="en-US" dirty="0">
                <a:solidFill>
                  <a:schemeClr val="tx1"/>
                </a:solidFill>
                <a:latin typeface="Times New Roman Regular" panose="02020503050405090304" charset="0"/>
                <a:cs typeface="Times New Roman Regular" panose="02020503050405090304" charset="0"/>
              </a:rPr>
              <a:t>We are not interested in knowing what you don’t like </a:t>
            </a:r>
            <a:br>
              <a:rPr lang="en-US" dirty="0">
                <a:solidFill>
                  <a:schemeClr val="tx1"/>
                </a:solidFill>
                <a:latin typeface="Times New Roman Regular" panose="02020503050405090304" charset="0"/>
                <a:cs typeface="Times New Roman Regular" panose="02020503050405090304" charset="0"/>
              </a:rPr>
            </a:br>
            <a:r>
              <a:rPr lang="en-US" dirty="0">
                <a:solidFill>
                  <a:schemeClr val="tx1"/>
                </a:solidFill>
                <a:latin typeface="Times New Roman Regular" panose="02020503050405090304" charset="0"/>
                <a:cs typeface="Times New Roman Regular" panose="02020503050405090304" charset="0"/>
              </a:rPr>
              <a:t>but what you like</a:t>
            </a:r>
            <a:endParaRPr lang="en-US" dirty="0">
              <a:solidFill>
                <a:schemeClr val="tx1"/>
              </a:solidFill>
              <a:latin typeface="Times New Roman Regular" panose="02020503050405090304" charset="0"/>
              <a:cs typeface="Times New Roman Regular" panose="02020503050405090304" charset="0"/>
            </a:endParaRPr>
          </a:p>
          <a:p>
            <a:pPr marL="742950" indent="-742950" eaLnBrk="1" hangingPunct="1">
              <a:buClr>
                <a:srgbClr val="FF0000"/>
              </a:buClr>
              <a:buFont typeface="+mj-lt"/>
              <a:buAutoNum type="arabicPeriod"/>
            </a:pPr>
            <a:r>
              <a:rPr lang="en-US" b="1" dirty="0">
                <a:solidFill>
                  <a:schemeClr val="tx1"/>
                </a:solidFill>
                <a:latin typeface="Times New Roman Regular" panose="02020503050405090304" charset="0"/>
                <a:cs typeface="Times New Roman Regular" panose="02020503050405090304" charset="0"/>
              </a:rPr>
              <a:t>Evaluating extrapolation methods</a:t>
            </a:r>
            <a:endParaRPr lang="en-US" b="1" dirty="0">
              <a:solidFill>
                <a:schemeClr val="tx1"/>
              </a:solidFill>
              <a:latin typeface="Times New Roman Regular" panose="02020503050405090304" charset="0"/>
              <a:cs typeface="Times New Roman Regular" panose="02020503050405090304" charset="0"/>
            </a:endParaRPr>
          </a:p>
          <a:p>
            <a:pPr lvl="1">
              <a:buClr>
                <a:srgbClr val="FF0000"/>
              </a:buClr>
            </a:pPr>
            <a:r>
              <a:rPr lang="en-US" dirty="0">
                <a:solidFill>
                  <a:schemeClr val="tx1"/>
                </a:solidFill>
                <a:latin typeface="Times New Roman Regular" panose="02020503050405090304" charset="0"/>
                <a:cs typeface="Times New Roman Regular" panose="02020503050405090304" charset="0"/>
              </a:rPr>
              <a:t>How to measure performance of recommendation methods</a:t>
            </a:r>
            <a:endParaRPr lang="en-US" dirty="0">
              <a:solidFill>
                <a:schemeClr val="tx1"/>
              </a:solidFill>
              <a:latin typeface="Times New Roman Regular" panose="02020503050405090304" charset="0"/>
              <a:cs typeface="Times New Roman Regular" panose="02020503050405090304" charset="0"/>
            </a:endParaRPr>
          </a:p>
        </p:txBody>
      </p:sp>
      <p:sp>
        <p:nvSpPr>
          <p:cNvPr id="4" name="Date Placeholder 3"/>
          <p:cNvSpPr>
            <a:spLocks noGrp="1"/>
          </p:cNvSpPr>
          <p:nvPr>
            <p:ph type="dt" sz="half" idx="10"/>
          </p:nvPr>
        </p:nvSpPr>
        <p:spPr/>
        <p:txBody>
          <a:bodyPr/>
          <a:lstStyle/>
          <a:p>
            <a:fld id="{B71B4130-47FB-4DF8-8542-C05BD6C6866F}" type="datetime1">
              <a:rPr lang="en-US" smtClean="0"/>
            </a:fld>
            <a:endParaRPr lang="en-US"/>
          </a:p>
        </p:txBody>
      </p:sp>
      <p:sp>
        <p:nvSpPr>
          <p:cNvPr id="5" name="Slide Number Placeholder 4"/>
          <p:cNvSpPr>
            <a:spLocks noGrp="1"/>
          </p:cNvSpPr>
          <p:nvPr>
            <p:ph type="sldNum" sz="quarter" idx="12"/>
          </p:nvPr>
        </p:nvSpPr>
        <p:spPr/>
        <p:txBody>
          <a:bodyPr/>
          <a:lstStyle/>
          <a:p>
            <a:fld id="{19B12225-5612-419B-A8D5-4B8EEE4C217E}" type="slidenum">
              <a:rPr lang="en-US" smtClean="0"/>
            </a:fld>
            <a:endParaRPr lang="en-US"/>
          </a:p>
        </p:txBody>
      </p:sp>
    </p:spTree>
  </p:cSld>
  <p:clrMapOvr>
    <a:masterClrMapping/>
  </p:clrMapOvr>
</p:sld>
</file>

<file path=ppt/theme/theme1.xml><?xml version="1.0" encoding="utf-8"?>
<a:theme xmlns:a="http://schemas.openxmlformats.org/drawingml/2006/main" name="1_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Default Theme">
  <a:themeElements>
    <a:clrScheme name="灰度">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16278</Words>
  <Application>WPS 文字</Application>
  <PresentationFormat>宽屏</PresentationFormat>
  <Paragraphs>2180</Paragraphs>
  <Slides>66</Slides>
  <Notes>55</Notes>
  <HiddenSlides>0</HiddenSlides>
  <MMClips>0</MMClips>
  <ScaleCrop>false</ScaleCrop>
  <HeadingPairs>
    <vt:vector size="8" baseType="variant">
      <vt:variant>
        <vt:lpstr>已用的字体</vt:lpstr>
      </vt:variant>
      <vt:variant>
        <vt:i4>46</vt:i4>
      </vt:variant>
      <vt:variant>
        <vt:lpstr>主题</vt:lpstr>
      </vt:variant>
      <vt:variant>
        <vt:i4>2</vt:i4>
      </vt:variant>
      <vt:variant>
        <vt:lpstr>嵌入 OLE 服务器</vt:lpstr>
      </vt:variant>
      <vt:variant>
        <vt:i4>1</vt:i4>
      </vt:variant>
      <vt:variant>
        <vt:lpstr>幻灯片标题</vt:lpstr>
      </vt:variant>
      <vt:variant>
        <vt:i4>66</vt:i4>
      </vt:variant>
    </vt:vector>
  </HeadingPairs>
  <TitlesOfParts>
    <vt:vector size="115" baseType="lpstr">
      <vt:lpstr>Arial</vt:lpstr>
      <vt:lpstr>宋体</vt:lpstr>
      <vt:lpstr>Wingdings</vt:lpstr>
      <vt:lpstr>Times New Roman</vt:lpstr>
      <vt:lpstr>MS PGothic</vt:lpstr>
      <vt:lpstr>苹方-简</vt:lpstr>
      <vt:lpstr>Calibri</vt:lpstr>
      <vt:lpstr>Helvetica Neue</vt:lpstr>
      <vt:lpstr>Arial</vt:lpstr>
      <vt:lpstr>Times New Roman Regular</vt:lpstr>
      <vt:lpstr>MS PGothic</vt:lpstr>
      <vt:lpstr>冬青黑体简体中文</vt:lpstr>
      <vt:lpstr>DIN-Regular</vt:lpstr>
      <vt:lpstr>Thonburi</vt:lpstr>
      <vt:lpstr>Times</vt:lpstr>
      <vt:lpstr>Calibri</vt:lpstr>
      <vt:lpstr>Helvetica</vt:lpstr>
      <vt:lpstr>Arial Nova Light</vt:lpstr>
      <vt:lpstr>Arial Nova Cond Light</vt:lpstr>
      <vt:lpstr>Calisto MT</vt:lpstr>
      <vt:lpstr>Cambria Math</vt:lpstr>
      <vt:lpstr>Beirut</vt:lpstr>
      <vt:lpstr>cmsy10</vt:lpstr>
      <vt:lpstr>微软雅黑</vt:lpstr>
      <vt:lpstr>汉仪旗黑</vt:lpstr>
      <vt:lpstr>宋体</vt:lpstr>
      <vt:lpstr>Arial Unicode MS</vt:lpstr>
      <vt:lpstr>Calibri Light</vt:lpstr>
      <vt:lpstr>汉仪书宋二KW</vt:lpstr>
      <vt:lpstr>华文宋体</vt:lpstr>
      <vt:lpstr>Kingsoft Math</vt:lpstr>
      <vt:lpstr>DejaVu Math TeX Gyre</vt:lpstr>
      <vt:lpstr>Cambria Math</vt:lpstr>
      <vt:lpstr>Courier</vt:lpstr>
      <vt:lpstr>Courier New</vt:lpstr>
      <vt:lpstr>굴림</vt:lpstr>
      <vt:lpstr>Apple SD Gothic Neo</vt:lpstr>
      <vt:lpstr>Verdana</vt:lpstr>
      <vt:lpstr>Malgun Gothic</vt:lpstr>
      <vt:lpstr>Beirut</vt:lpstr>
      <vt:lpstr>Calisto MT</vt:lpstr>
      <vt:lpstr>DIN-Regular</vt:lpstr>
      <vt:lpstr>Wingdings</vt:lpstr>
      <vt:lpstr>굴림</vt:lpstr>
      <vt:lpstr>宋体</vt:lpstr>
      <vt:lpstr>Malgun Gothic</vt:lpstr>
      <vt:lpstr>1_Retrospect</vt:lpstr>
      <vt:lpstr>Default Theme</vt:lpstr>
      <vt:lpstr>Equation.3</vt:lpstr>
      <vt:lpstr>Recommender Systems and Collaborative Filtering</vt:lpstr>
      <vt:lpstr>Introduction to Recommender Systems</vt:lpstr>
      <vt:lpstr>Recommender systems: The task</vt:lpstr>
      <vt:lpstr>Recommendations </vt:lpstr>
      <vt:lpstr>Types of Recommendations</vt:lpstr>
      <vt:lpstr>Relevant for understanding how misinformation spreads</vt:lpstr>
      <vt:lpstr>Formal Model</vt:lpstr>
      <vt:lpstr>Utility Matrix</vt:lpstr>
      <vt:lpstr>Key Problems</vt:lpstr>
      <vt:lpstr>(1) Gathering Ratings</vt:lpstr>
      <vt:lpstr>(2) Extrapolating Utilities</vt:lpstr>
      <vt:lpstr>(2) Extrapolating Utilities</vt:lpstr>
      <vt:lpstr>Content-based vs. Collaborative Filtering</vt:lpstr>
      <vt:lpstr>Content-based Recommender Systems</vt:lpstr>
      <vt:lpstr>Content-based Recommendations</vt:lpstr>
      <vt:lpstr>Plan of Action</vt:lpstr>
      <vt:lpstr>Item Profiles</vt:lpstr>
      <vt:lpstr>Content-based Item Profiles</vt:lpstr>
      <vt:lpstr>Content-based Item Profiles</vt:lpstr>
      <vt:lpstr>Content-based Item Profiles</vt:lpstr>
      <vt:lpstr>User Profiles</vt:lpstr>
      <vt:lpstr>Sample user profile</vt:lpstr>
      <vt:lpstr>Prediction</vt:lpstr>
      <vt:lpstr>Pros: Content-based Approach</vt:lpstr>
      <vt:lpstr>Cons: Content-based Approach</vt:lpstr>
      <vt:lpstr>Collaborative Filtering: User-User</vt:lpstr>
      <vt:lpstr>Collaborative filtering</vt:lpstr>
      <vt:lpstr>Collaborative Filtering Version 1: "User-User" Collaborative Filtering</vt:lpstr>
      <vt:lpstr>Collaborative filtering</vt:lpstr>
      <vt:lpstr>Finding Similar Users</vt:lpstr>
      <vt:lpstr>Problems with raw utility matrix cosine</vt:lpstr>
      <vt:lpstr>Problem with raw cosine</vt:lpstr>
      <vt:lpstr>Mean-Centered Utility Matrix: subtract the means of each row</vt:lpstr>
      <vt:lpstr>Modified Utility Matrix: subtract the means of each row</vt:lpstr>
      <vt:lpstr>PowerPoint 演示文稿</vt:lpstr>
      <vt:lpstr>Finding similar users with overlapping-item mean-centering</vt:lpstr>
      <vt:lpstr>Mean-centered overlapping-item cosine similarity</vt:lpstr>
      <vt:lpstr>Rating Predictions</vt:lpstr>
      <vt:lpstr>Collaborative Filtering: Item-Item</vt:lpstr>
      <vt:lpstr>Collaborative Filtering Version 2: Item-Item Collaborative Filtering</vt:lpstr>
      <vt:lpstr>Item-Item CF (|N|=2)</vt:lpstr>
      <vt:lpstr>Item-Item CF (|N|=2)</vt:lpstr>
      <vt:lpstr>Item-Item CF (|N|=2)</vt:lpstr>
      <vt:lpstr>Item-Item CF (|N|=2)</vt:lpstr>
      <vt:lpstr>Item-Item CF (|N|=2)</vt:lpstr>
      <vt:lpstr>Compute Cosine Similarity:</vt:lpstr>
      <vt:lpstr>Item-Item CF (|N|=2)</vt:lpstr>
      <vt:lpstr>Item-Item CF (|N|=2) Approximate rating with weighted mean</vt:lpstr>
      <vt:lpstr>Item-Item vs. User-User</vt:lpstr>
      <vt:lpstr>Pros/Cons of Collaborative Filtering</vt:lpstr>
      <vt:lpstr>Simplified item-item similarity computation for our tiny PA6 dataset</vt:lpstr>
      <vt:lpstr>Simplified item-item for our tiny PA6 dataset</vt:lpstr>
      <vt:lpstr>Simplified item-item for our tiny PA6 dataset</vt:lpstr>
      <vt:lpstr>Simplified item-item for our tiny PA6 dataset</vt:lpstr>
      <vt:lpstr>Simplified item-item for our tiny PA6 dataset</vt:lpstr>
      <vt:lpstr>Evaluation and Implications</vt:lpstr>
      <vt:lpstr>YouTube's Recommendation Algorithm</vt:lpstr>
      <vt:lpstr>Evaluation</vt:lpstr>
      <vt:lpstr>Evaluation</vt:lpstr>
      <vt:lpstr>Evaluating Predictions</vt:lpstr>
      <vt:lpstr>What could go wrong? Ethical and societal implications in recommendation engines.</vt:lpstr>
      <vt:lpstr>What could go wrong? Ethical and societal implications</vt:lpstr>
      <vt:lpstr>Ethical and societal implications: Filter bubbles</vt:lpstr>
      <vt:lpstr>PowerPoint 演示文稿</vt:lpstr>
      <vt:lpstr>Open research questions</vt:lpstr>
      <vt:lpstr>PowerPoint 演示文稿</vt:lpstr>
    </vt:vector>
  </TitlesOfParts>
  <Company>Stanford University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LSA.303 Introduction to Computational Linguistics</dc:title>
  <dc:creator>Dan Jurafsky</dc:creator>
  <cp:lastModifiedBy>华康</cp:lastModifiedBy>
  <cp:revision>692</cp:revision>
  <cp:lastPrinted>2024-10-13T13:38:19Z</cp:lastPrinted>
  <dcterms:created xsi:type="dcterms:W3CDTF">2024-10-13T13:38:19Z</dcterms:created>
  <dcterms:modified xsi:type="dcterms:W3CDTF">2024-10-13T13:38:19Z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DC9CCFDE23C5475DA4C90B6768357667_42</vt:lpwstr>
  </property>
  <property fmtid="{D5CDD505-2E9C-101B-9397-08002B2CF9AE}" pid="3" name="KSOProductBuildVer">
    <vt:lpwstr>2052-6.7.1.8828</vt:lpwstr>
  </property>
</Properties>
</file>